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24"/>
  </p:notesMasterIdLst>
  <p:sldIdLst>
    <p:sldId id="285" r:id="rId4"/>
    <p:sldId id="290" r:id="rId5"/>
    <p:sldId id="259" r:id="rId6"/>
    <p:sldId id="292" r:id="rId7"/>
    <p:sldId id="261" r:id="rId8"/>
    <p:sldId id="293" r:id="rId9"/>
    <p:sldId id="263" r:id="rId10"/>
    <p:sldId id="294" r:id="rId11"/>
    <p:sldId id="266" r:id="rId12"/>
    <p:sldId id="286" r:id="rId13"/>
    <p:sldId id="278" r:id="rId14"/>
    <p:sldId id="279" r:id="rId15"/>
    <p:sldId id="280" r:id="rId16"/>
    <p:sldId id="281" r:id="rId17"/>
    <p:sldId id="265" r:id="rId18"/>
    <p:sldId id="271" r:id="rId19"/>
    <p:sldId id="297" r:id="rId20"/>
    <p:sldId id="295" r:id="rId21"/>
    <p:sldId id="296" r:id="rId22"/>
    <p:sldId id="282"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0000CC"/>
    <a:srgbClr val="FFFF66"/>
    <a:srgbClr val="0000FF"/>
    <a:srgbClr val="FFFF00"/>
    <a:srgbClr val="FF9900"/>
    <a:srgbClr val="CC0099"/>
    <a:srgbClr val="CC3300"/>
    <a:srgbClr val="0099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276" y="-9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897D28-E8D4-49A7-82ED-2DBA5175F9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E0BA9A8-0C25-4C62-B451-EA31E2AB98DC}">
      <dgm:prSet phldrT="[Text]"/>
      <dgm:spPr>
        <a:solidFill>
          <a:srgbClr val="FFFF00"/>
        </a:solidFill>
      </dgm:spPr>
      <dgm:t>
        <a:bodyPr/>
        <a:lstStyle/>
        <a:p>
          <a:pPr>
            <a:spcAft>
              <a:spcPct val="35000"/>
            </a:spcAft>
          </a:pPr>
          <a:r>
            <a:rPr lang="en-US" b="1" dirty="0" err="1" smtClean="0">
              <a:solidFill>
                <a:srgbClr val="FF0000"/>
              </a:solidFill>
              <a:latin typeface="Times New Roman" pitchFamily="18" charset="0"/>
              <a:cs typeface="Times New Roman" pitchFamily="18" charset="0"/>
            </a:rPr>
            <a:t>Suy</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nghĩ</a:t>
          </a:r>
          <a:endParaRPr lang="en-US" b="1" dirty="0" smtClean="0">
            <a:solidFill>
              <a:srgbClr val="FF0000"/>
            </a:solidFill>
            <a:latin typeface="Times New Roman" pitchFamily="18" charset="0"/>
            <a:cs typeface="Times New Roman" pitchFamily="18" charset="0"/>
          </a:endParaRPr>
        </a:p>
      </dgm:t>
    </dgm:pt>
    <dgm:pt modelId="{77CC9CF9-C7DC-42F1-95BF-B010E8F7CEDE}" type="parTrans" cxnId="{BBA40ED4-AC7F-4B2E-9AD3-0E012AF2A985}">
      <dgm:prSet/>
      <dgm:spPr/>
      <dgm:t>
        <a:bodyPr/>
        <a:lstStyle/>
        <a:p>
          <a:endParaRPr lang="en-US"/>
        </a:p>
      </dgm:t>
    </dgm:pt>
    <dgm:pt modelId="{94C39651-B4DA-4001-A256-CC105E0B0F65}" type="sibTrans" cxnId="{BBA40ED4-AC7F-4B2E-9AD3-0E012AF2A985}">
      <dgm:prSet/>
      <dgm:spPr/>
      <dgm:t>
        <a:bodyPr/>
        <a:lstStyle/>
        <a:p>
          <a:endParaRPr lang="en-US"/>
        </a:p>
      </dgm:t>
    </dgm:pt>
    <dgm:pt modelId="{E90CD25F-5D9B-43FE-A701-7331B00B8590}">
      <dgm:prSet phldrT="[Text]" custT="1"/>
      <dgm:spPr>
        <a:solidFill>
          <a:srgbClr val="FF99FF">
            <a:alpha val="90000"/>
          </a:srgbClr>
        </a:solidFill>
      </dgm:spPr>
      <dgm:t>
        <a:bodyPr/>
        <a:lstStyle/>
        <a:p>
          <a:pPr algn="l"/>
          <a:r>
            <a:rPr lang="en-US" sz="2800" b="1" dirty="0" err="1" smtClean="0">
              <a:solidFill>
                <a:srgbClr val="0000FF"/>
              </a:solidFill>
              <a:latin typeface="Times New Roman" pitchFamily="18" charset="0"/>
              <a:cs typeface="Times New Roman" pitchFamily="18" charset="0"/>
            </a:rPr>
            <a:t>Mở</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bài</a:t>
          </a:r>
          <a:r>
            <a:rPr lang="en-US" sz="2800" b="1" dirty="0" smtClean="0">
              <a:solidFill>
                <a:srgbClr val="0000FF"/>
              </a:solidFill>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Trời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mùa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mát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mẻ</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bờ</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sông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một</a:t>
          </a:r>
          <a:r>
            <a:rPr lang="en-US" sz="2800" b="1" dirty="0" smtClean="0">
              <a:latin typeface="Times New Roman" pitchFamily="18" charset="0"/>
              <a:cs typeface="Times New Roman" pitchFamily="18" charset="0"/>
            </a:rPr>
            <a:t> con </a:t>
          </a:r>
          <a:r>
            <a:rPr lang="en-US" sz="2800" b="1" dirty="0" err="1" smtClean="0">
              <a:latin typeface="Times New Roman" pitchFamily="18" charset="0"/>
              <a:cs typeface="Times New Roman" pitchFamily="18" charset="0"/>
            </a:rPr>
            <a:t>rùa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đang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sức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tập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chạy</a:t>
          </a:r>
          <a:r>
            <a:rPr lang="en-US" sz="2800" b="1" dirty="0" smtClean="0">
              <a:latin typeface="Times New Roman" pitchFamily="18" charset="0"/>
              <a:cs typeface="Times New Roman" pitchFamily="18" charset="0"/>
            </a:rPr>
            <a:t>. </a:t>
          </a:r>
          <a:endParaRPr lang="en-US" sz="2800" b="1" dirty="0">
            <a:latin typeface="Times New Roman" pitchFamily="18" charset="0"/>
            <a:cs typeface="Times New Roman" pitchFamily="18" charset="0"/>
          </a:endParaRPr>
        </a:p>
      </dgm:t>
    </dgm:pt>
    <dgm:pt modelId="{F0F2D91D-4DE0-476F-A94F-12CA15B560B8}" type="parTrans" cxnId="{B36610C5-E6F2-4A52-B907-F39F2ECBB1AF}">
      <dgm:prSet/>
      <dgm:spPr>
        <a:ln w="57150">
          <a:solidFill>
            <a:srgbClr val="FF0000"/>
          </a:solidFill>
        </a:ln>
      </dgm:spPr>
      <dgm:t>
        <a:bodyPr/>
        <a:lstStyle/>
        <a:p>
          <a:endParaRPr lang="en-US"/>
        </a:p>
      </dgm:t>
    </dgm:pt>
    <dgm:pt modelId="{B0CCB8CA-491B-4ED3-90F9-D76F8EAAEC82}" type="sibTrans" cxnId="{B36610C5-E6F2-4A52-B907-F39F2ECBB1AF}">
      <dgm:prSet/>
      <dgm:spPr/>
      <dgm:t>
        <a:bodyPr/>
        <a:lstStyle/>
        <a:p>
          <a:endParaRPr lang="en-US"/>
        </a:p>
      </dgm:t>
    </dgm:pt>
    <dgm:pt modelId="{C0AD8E1B-256B-449B-BA4B-F7FDC8B2243D}">
      <dgm:prSet phldrT="[Text]" custT="1"/>
      <dgm:spPr>
        <a:solidFill>
          <a:schemeClr val="accent6">
            <a:lumMod val="60000"/>
            <a:lumOff val="40000"/>
            <a:alpha val="89804"/>
          </a:schemeClr>
        </a:solidFill>
      </dgm:spPr>
      <dgm:t>
        <a:bodyPr/>
        <a:lstStyle/>
        <a:p>
          <a:pPr algn="l"/>
          <a:endParaRPr lang="en-US" sz="2800" dirty="0" smtClean="0">
            <a:latin typeface="Times New Roman" pitchFamily="18" charset="0"/>
            <a:cs typeface="Times New Roman" pitchFamily="18" charset="0"/>
          </a:endParaRPr>
        </a:p>
        <a:p>
          <a:pPr algn="l"/>
          <a:r>
            <a:rPr lang="en-US" sz="2800" b="1" dirty="0" err="1" smtClean="0">
              <a:solidFill>
                <a:srgbClr val="0000FF"/>
              </a:solidFill>
              <a:latin typeface="Times New Roman" pitchFamily="18" charset="0"/>
              <a:cs typeface="Times New Roman" pitchFamily="18" charset="0"/>
            </a:rPr>
            <a:t>Cách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mở</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bài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sau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đây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có</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gì</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khác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cách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mở</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bài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nói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trên</a:t>
          </a:r>
          <a:r>
            <a:rPr lang="en-US" sz="2800" b="1" dirty="0" smtClean="0">
              <a:solidFill>
                <a:srgbClr val="0000FF"/>
              </a:solidFill>
              <a:latin typeface="Times New Roman" pitchFamily="18" charset="0"/>
              <a:cs typeface="Times New Roman" pitchFamily="18" charset="0"/>
            </a:rPr>
            <a:t>:</a:t>
          </a:r>
        </a:p>
        <a:p>
          <a:pPr algn="l"/>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muôn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rùa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vốn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nổi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tiếng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chậm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còn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thỏ</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bay. </a:t>
          </a:r>
          <a:r>
            <a:rPr lang="en-US" sz="2800" dirty="0" err="1" smtClean="0">
              <a:solidFill>
                <a:srgbClr val="0000FF"/>
              </a:solidFill>
              <a:latin typeface="Times New Roman" pitchFamily="18" charset="0"/>
              <a:cs typeface="Times New Roman" pitchFamily="18" charset="0"/>
            </a:rPr>
            <a:t>Thế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con </a:t>
          </a:r>
          <a:r>
            <a:rPr lang="en-US" sz="2800" dirty="0" err="1" smtClean="0">
              <a:solidFill>
                <a:srgbClr val="0000FF"/>
              </a:solidFill>
              <a:latin typeface="Times New Roman" pitchFamily="18" charset="0"/>
              <a:cs typeface="Times New Roman" pitchFamily="18" charset="0"/>
            </a:rPr>
            <a:t>rùa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dám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chạy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thỏ</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thỏ</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Vì</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chuyện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em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xin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đuôi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chuyện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ấy</a:t>
          </a:r>
          <a:r>
            <a:rPr lang="en-US" sz="2800" dirty="0" smtClean="0">
              <a:solidFill>
                <a:srgbClr val="0000FF"/>
              </a:solidFill>
              <a:latin typeface="Times New Roman" pitchFamily="18" charset="0"/>
              <a:cs typeface="Times New Roman" pitchFamily="18" charset="0"/>
            </a:rPr>
            <a:t>.</a:t>
          </a:r>
        </a:p>
        <a:p>
          <a:pPr algn="ctr"/>
          <a:endParaRPr lang="en-US" sz="2300" dirty="0"/>
        </a:p>
      </dgm:t>
    </dgm:pt>
    <dgm:pt modelId="{AFF2E831-A912-4C22-9417-3AE34FA987E8}" type="parTrans" cxnId="{84284164-3F81-4463-B69E-C79D62CD793B}">
      <dgm:prSet/>
      <dgm:spPr>
        <a:ln w="57150">
          <a:solidFill>
            <a:srgbClr val="FF0000"/>
          </a:solidFill>
        </a:ln>
      </dgm:spPr>
      <dgm:t>
        <a:bodyPr/>
        <a:lstStyle/>
        <a:p>
          <a:endParaRPr lang="en-US"/>
        </a:p>
      </dgm:t>
    </dgm:pt>
    <dgm:pt modelId="{601387AD-AD99-447F-A055-4500811A63A1}" type="sibTrans" cxnId="{84284164-3F81-4463-B69E-C79D62CD793B}">
      <dgm:prSet/>
      <dgm:spPr/>
      <dgm:t>
        <a:bodyPr/>
        <a:lstStyle/>
        <a:p>
          <a:endParaRPr lang="en-US"/>
        </a:p>
      </dgm:t>
    </dgm:pt>
    <dgm:pt modelId="{426A0EE4-04D4-4FE4-A8BA-778A49E8A0D2}" type="pres">
      <dgm:prSet presAssocID="{62897D28-E8D4-49A7-82ED-2DBA5175F96C}" presName="diagram" presStyleCnt="0">
        <dgm:presLayoutVars>
          <dgm:chPref val="1"/>
          <dgm:dir/>
          <dgm:animOne val="branch"/>
          <dgm:animLvl val="lvl"/>
          <dgm:resizeHandles/>
        </dgm:presLayoutVars>
      </dgm:prSet>
      <dgm:spPr/>
      <dgm:t>
        <a:bodyPr/>
        <a:lstStyle/>
        <a:p>
          <a:endParaRPr lang="en-US"/>
        </a:p>
      </dgm:t>
    </dgm:pt>
    <dgm:pt modelId="{D10BC5E0-74ED-40E8-B494-ABFDB94E679F}" type="pres">
      <dgm:prSet presAssocID="{FE0BA9A8-0C25-4C62-B451-EA31E2AB98DC}" presName="root" presStyleCnt="0"/>
      <dgm:spPr/>
    </dgm:pt>
    <dgm:pt modelId="{04EC88A0-D8D3-4198-BC58-883260595B37}" type="pres">
      <dgm:prSet presAssocID="{FE0BA9A8-0C25-4C62-B451-EA31E2AB98DC}" presName="rootComposite" presStyleCnt="0"/>
      <dgm:spPr/>
    </dgm:pt>
    <dgm:pt modelId="{01B13DB5-28AA-49F0-9728-5D03394377C1}" type="pres">
      <dgm:prSet presAssocID="{FE0BA9A8-0C25-4C62-B451-EA31E2AB98DC}" presName="rootText" presStyleLbl="node1" presStyleIdx="0" presStyleCnt="1" custScaleX="125397"/>
      <dgm:spPr/>
      <dgm:t>
        <a:bodyPr/>
        <a:lstStyle/>
        <a:p>
          <a:endParaRPr lang="en-US"/>
        </a:p>
      </dgm:t>
    </dgm:pt>
    <dgm:pt modelId="{180FE215-F892-4032-B5AF-BEEAE461ADA0}" type="pres">
      <dgm:prSet presAssocID="{FE0BA9A8-0C25-4C62-B451-EA31E2AB98DC}" presName="rootConnector" presStyleLbl="node1" presStyleIdx="0" presStyleCnt="1"/>
      <dgm:spPr/>
      <dgm:t>
        <a:bodyPr/>
        <a:lstStyle/>
        <a:p>
          <a:endParaRPr lang="en-US"/>
        </a:p>
      </dgm:t>
    </dgm:pt>
    <dgm:pt modelId="{832EB15B-C7DD-4612-9F7F-36A7B4BBD4F7}" type="pres">
      <dgm:prSet presAssocID="{FE0BA9A8-0C25-4C62-B451-EA31E2AB98DC}" presName="childShape" presStyleCnt="0"/>
      <dgm:spPr/>
    </dgm:pt>
    <dgm:pt modelId="{71F95C74-DA3B-4017-957B-CDBA2F0D144D}" type="pres">
      <dgm:prSet presAssocID="{F0F2D91D-4DE0-476F-A94F-12CA15B560B8}" presName="Name13" presStyleLbl="parChTrans1D2" presStyleIdx="0" presStyleCnt="2"/>
      <dgm:spPr/>
      <dgm:t>
        <a:bodyPr/>
        <a:lstStyle/>
        <a:p>
          <a:endParaRPr lang="en-US"/>
        </a:p>
      </dgm:t>
    </dgm:pt>
    <dgm:pt modelId="{7D7AB827-E927-4CEC-B3A8-EB885E0146CF}" type="pres">
      <dgm:prSet presAssocID="{E90CD25F-5D9B-43FE-A701-7331B00B8590}" presName="childText" presStyleLbl="bgAcc1" presStyleIdx="0" presStyleCnt="2" custScaleX="647204" custScaleY="97338">
        <dgm:presLayoutVars>
          <dgm:bulletEnabled val="1"/>
        </dgm:presLayoutVars>
      </dgm:prSet>
      <dgm:spPr/>
      <dgm:t>
        <a:bodyPr/>
        <a:lstStyle/>
        <a:p>
          <a:endParaRPr lang="en-US"/>
        </a:p>
      </dgm:t>
    </dgm:pt>
    <dgm:pt modelId="{93134429-6752-4214-A7D6-87CC7B8692E3}" type="pres">
      <dgm:prSet presAssocID="{AFF2E831-A912-4C22-9417-3AE34FA987E8}" presName="Name13" presStyleLbl="parChTrans1D2" presStyleIdx="1" presStyleCnt="2"/>
      <dgm:spPr/>
      <dgm:t>
        <a:bodyPr/>
        <a:lstStyle/>
        <a:p>
          <a:endParaRPr lang="en-US"/>
        </a:p>
      </dgm:t>
    </dgm:pt>
    <dgm:pt modelId="{2D544AEB-AC82-4950-B8E5-DB37FA246413}" type="pres">
      <dgm:prSet presAssocID="{C0AD8E1B-256B-449B-BA4B-F7FDC8B2243D}" presName="childText" presStyleLbl="bgAcc1" presStyleIdx="1" presStyleCnt="2" custScaleX="663899" custScaleY="325640">
        <dgm:presLayoutVars>
          <dgm:bulletEnabled val="1"/>
        </dgm:presLayoutVars>
      </dgm:prSet>
      <dgm:spPr/>
      <dgm:t>
        <a:bodyPr/>
        <a:lstStyle/>
        <a:p>
          <a:endParaRPr lang="en-US"/>
        </a:p>
      </dgm:t>
    </dgm:pt>
  </dgm:ptLst>
  <dgm:cxnLst>
    <dgm:cxn modelId="{69549F5B-F80F-4541-AF28-9DB5F53B32FF}" type="presOf" srcId="{C0AD8E1B-256B-449B-BA4B-F7FDC8B2243D}" destId="{2D544AEB-AC82-4950-B8E5-DB37FA246413}" srcOrd="0" destOrd="0" presId="urn:microsoft.com/office/officeart/2005/8/layout/hierarchy3"/>
    <dgm:cxn modelId="{B36610C5-E6F2-4A52-B907-F39F2ECBB1AF}" srcId="{FE0BA9A8-0C25-4C62-B451-EA31E2AB98DC}" destId="{E90CD25F-5D9B-43FE-A701-7331B00B8590}" srcOrd="0" destOrd="0" parTransId="{F0F2D91D-4DE0-476F-A94F-12CA15B560B8}" sibTransId="{B0CCB8CA-491B-4ED3-90F9-D76F8EAAEC82}"/>
    <dgm:cxn modelId="{DB2C74DB-CC4C-44CA-955B-7A77CB6E2A01}" type="presOf" srcId="{FE0BA9A8-0C25-4C62-B451-EA31E2AB98DC}" destId="{01B13DB5-28AA-49F0-9728-5D03394377C1}" srcOrd="0" destOrd="0" presId="urn:microsoft.com/office/officeart/2005/8/layout/hierarchy3"/>
    <dgm:cxn modelId="{D6E25386-657F-43C5-ADE6-D38E67C031BE}" type="presOf" srcId="{AFF2E831-A912-4C22-9417-3AE34FA987E8}" destId="{93134429-6752-4214-A7D6-87CC7B8692E3}" srcOrd="0" destOrd="0" presId="urn:microsoft.com/office/officeart/2005/8/layout/hierarchy3"/>
    <dgm:cxn modelId="{84284164-3F81-4463-B69E-C79D62CD793B}" srcId="{FE0BA9A8-0C25-4C62-B451-EA31E2AB98DC}" destId="{C0AD8E1B-256B-449B-BA4B-F7FDC8B2243D}" srcOrd="1" destOrd="0" parTransId="{AFF2E831-A912-4C22-9417-3AE34FA987E8}" sibTransId="{601387AD-AD99-447F-A055-4500811A63A1}"/>
    <dgm:cxn modelId="{269186E5-743C-464A-A719-97F195AFB1A8}" type="presOf" srcId="{FE0BA9A8-0C25-4C62-B451-EA31E2AB98DC}" destId="{180FE215-F892-4032-B5AF-BEEAE461ADA0}" srcOrd="1" destOrd="0" presId="urn:microsoft.com/office/officeart/2005/8/layout/hierarchy3"/>
    <dgm:cxn modelId="{BBA40ED4-AC7F-4B2E-9AD3-0E012AF2A985}" srcId="{62897D28-E8D4-49A7-82ED-2DBA5175F96C}" destId="{FE0BA9A8-0C25-4C62-B451-EA31E2AB98DC}" srcOrd="0" destOrd="0" parTransId="{77CC9CF9-C7DC-42F1-95BF-B010E8F7CEDE}" sibTransId="{94C39651-B4DA-4001-A256-CC105E0B0F65}"/>
    <dgm:cxn modelId="{78DFEC0E-A49D-4DD7-893E-E215F385AA11}" type="presOf" srcId="{F0F2D91D-4DE0-476F-A94F-12CA15B560B8}" destId="{71F95C74-DA3B-4017-957B-CDBA2F0D144D}" srcOrd="0" destOrd="0" presId="urn:microsoft.com/office/officeart/2005/8/layout/hierarchy3"/>
    <dgm:cxn modelId="{5C9511A6-3FAC-4A27-80CB-621B1323A4D5}" type="presOf" srcId="{E90CD25F-5D9B-43FE-A701-7331B00B8590}" destId="{7D7AB827-E927-4CEC-B3A8-EB885E0146CF}" srcOrd="0" destOrd="0" presId="urn:microsoft.com/office/officeart/2005/8/layout/hierarchy3"/>
    <dgm:cxn modelId="{22BB939B-8FCB-4CDE-972F-A1E2649ADDCA}" type="presOf" srcId="{62897D28-E8D4-49A7-82ED-2DBA5175F96C}" destId="{426A0EE4-04D4-4FE4-A8BA-778A49E8A0D2}" srcOrd="0" destOrd="0" presId="urn:microsoft.com/office/officeart/2005/8/layout/hierarchy3"/>
    <dgm:cxn modelId="{619E35B7-7574-40F3-A2D9-63EBAFC444B3}" type="presParOf" srcId="{426A0EE4-04D4-4FE4-A8BA-778A49E8A0D2}" destId="{D10BC5E0-74ED-40E8-B494-ABFDB94E679F}" srcOrd="0" destOrd="0" presId="urn:microsoft.com/office/officeart/2005/8/layout/hierarchy3"/>
    <dgm:cxn modelId="{D67D1C5A-0753-4B61-BA1D-96EFD88B441D}" type="presParOf" srcId="{D10BC5E0-74ED-40E8-B494-ABFDB94E679F}" destId="{04EC88A0-D8D3-4198-BC58-883260595B37}" srcOrd="0" destOrd="0" presId="urn:microsoft.com/office/officeart/2005/8/layout/hierarchy3"/>
    <dgm:cxn modelId="{85BED8F7-63C5-4C1D-AB7B-6303340E7371}" type="presParOf" srcId="{04EC88A0-D8D3-4198-BC58-883260595B37}" destId="{01B13DB5-28AA-49F0-9728-5D03394377C1}" srcOrd="0" destOrd="0" presId="urn:microsoft.com/office/officeart/2005/8/layout/hierarchy3"/>
    <dgm:cxn modelId="{5651894F-380A-4663-9E96-2C63EF779EE1}" type="presParOf" srcId="{04EC88A0-D8D3-4198-BC58-883260595B37}" destId="{180FE215-F892-4032-B5AF-BEEAE461ADA0}" srcOrd="1" destOrd="0" presId="urn:microsoft.com/office/officeart/2005/8/layout/hierarchy3"/>
    <dgm:cxn modelId="{04E086C8-DE68-42F0-82A1-C2E6DF9B21EE}" type="presParOf" srcId="{D10BC5E0-74ED-40E8-B494-ABFDB94E679F}" destId="{832EB15B-C7DD-4612-9F7F-36A7B4BBD4F7}" srcOrd="1" destOrd="0" presId="urn:microsoft.com/office/officeart/2005/8/layout/hierarchy3"/>
    <dgm:cxn modelId="{7B48C9F0-BEBB-47CD-8794-A2CD7CA8767B}" type="presParOf" srcId="{832EB15B-C7DD-4612-9F7F-36A7B4BBD4F7}" destId="{71F95C74-DA3B-4017-957B-CDBA2F0D144D}" srcOrd="0" destOrd="0" presId="urn:microsoft.com/office/officeart/2005/8/layout/hierarchy3"/>
    <dgm:cxn modelId="{F76509D4-70D4-4C17-B51F-E17082D862C0}" type="presParOf" srcId="{832EB15B-C7DD-4612-9F7F-36A7B4BBD4F7}" destId="{7D7AB827-E927-4CEC-B3A8-EB885E0146CF}" srcOrd="1" destOrd="0" presId="urn:microsoft.com/office/officeart/2005/8/layout/hierarchy3"/>
    <dgm:cxn modelId="{4D9CB8BE-46AC-4077-A1D1-F68352676FEC}" type="presParOf" srcId="{832EB15B-C7DD-4612-9F7F-36A7B4BBD4F7}" destId="{93134429-6752-4214-A7D6-87CC7B8692E3}" srcOrd="2" destOrd="0" presId="urn:microsoft.com/office/officeart/2005/8/layout/hierarchy3"/>
    <dgm:cxn modelId="{B21885B5-FBFC-4A10-88C3-A42E8F12F7B4}" type="presParOf" srcId="{832EB15B-C7DD-4612-9F7F-36A7B4BBD4F7}" destId="{2D544AEB-AC82-4950-B8E5-DB37FA246413}" srcOrd="3"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620BED-711E-44A2-B790-BBF4589D136F}" type="doc">
      <dgm:prSet loTypeId="urn:microsoft.com/office/officeart/2009/3/layout/HorizontalOrganizationChart" loCatId="hierarchy" qsTypeId="urn:microsoft.com/office/officeart/2005/8/quickstyle/3d1" qsCatId="3D" csTypeId="urn:microsoft.com/office/officeart/2005/8/colors/accent1_2" csCatId="accent1" phldr="1"/>
      <dgm:spPr/>
      <dgm:t>
        <a:bodyPr/>
        <a:lstStyle/>
        <a:p>
          <a:endParaRPr lang="en-US"/>
        </a:p>
      </dgm:t>
    </dgm:pt>
    <dgm:pt modelId="{B91413B6-CB70-440D-8607-36059F28450F}">
      <dgm:prSet phldrT="[Text]"/>
      <dgm:spPr>
        <a:solidFill>
          <a:srgbClr val="CC00CC"/>
        </a:solidFill>
      </dgm:spPr>
      <dgm:t>
        <a:bodyPr/>
        <a:lstStyle/>
        <a:p>
          <a:r>
            <a:rPr lang="en-US" b="1" dirty="0" err="1" smtClean="0">
              <a:latin typeface="Times New Roman" pitchFamily="18" charset="0"/>
              <a:cs typeface="Times New Roman" pitchFamily="18" charset="0"/>
            </a:rPr>
            <a:t>Ghi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nhớ</a:t>
          </a:r>
          <a:endParaRPr lang="en-US" b="1" dirty="0">
            <a:latin typeface="Times New Roman" pitchFamily="18" charset="0"/>
            <a:cs typeface="Times New Roman" pitchFamily="18" charset="0"/>
          </a:endParaRPr>
        </a:p>
      </dgm:t>
    </dgm:pt>
    <dgm:pt modelId="{756D4A9A-79CB-4467-9EFE-D8D72A11791D}" type="parTrans" cxnId="{CE6215BA-71FF-42A5-896A-5CD43179C037}">
      <dgm:prSet/>
      <dgm:spPr/>
      <dgm:t>
        <a:bodyPr/>
        <a:lstStyle/>
        <a:p>
          <a:endParaRPr lang="en-US"/>
        </a:p>
      </dgm:t>
    </dgm:pt>
    <dgm:pt modelId="{2D3FD9B5-5620-44C7-AE88-05A1FE5D5D05}" type="sibTrans" cxnId="{CE6215BA-71FF-42A5-896A-5CD43179C037}">
      <dgm:prSet/>
      <dgm:spPr/>
      <dgm:t>
        <a:bodyPr/>
        <a:lstStyle/>
        <a:p>
          <a:endParaRPr lang="en-US"/>
        </a:p>
      </dgm:t>
    </dgm:pt>
    <dgm:pt modelId="{21FD466A-3840-487B-8026-DB060BBE88D8}" type="asst">
      <dgm:prSet phldrT="[Text]"/>
      <dgm:spPr/>
      <dgm:t>
        <a:bodyPr/>
        <a:lstStyle/>
        <a:p>
          <a:r>
            <a:rPr lang="en-US" b="1" dirty="0" err="1" smtClean="0">
              <a:latin typeface="Times New Roman" pitchFamily="18" charset="0"/>
              <a:cs typeface="Times New Roman" pitchFamily="18" charset="0"/>
            </a:rPr>
            <a:t>Có</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hai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cách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mở</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bài</a:t>
          </a: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dgm:t>
    </dgm:pt>
    <dgm:pt modelId="{B3AC1B55-7674-46DC-B6D8-1ABAA1390D69}" type="parTrans" cxnId="{1803FC1C-9AA2-45FE-9824-63BDE87640FA}">
      <dgm:prSet/>
      <dgm:spPr/>
      <dgm:t>
        <a:bodyPr/>
        <a:lstStyle/>
        <a:p>
          <a:endParaRPr lang="en-US"/>
        </a:p>
      </dgm:t>
    </dgm:pt>
    <dgm:pt modelId="{83C3AE9C-B170-44B7-A66A-9BFBEC092D08}" type="sibTrans" cxnId="{1803FC1C-9AA2-45FE-9824-63BDE87640FA}">
      <dgm:prSet/>
      <dgm:spPr/>
      <dgm:t>
        <a:bodyPr/>
        <a:lstStyle/>
        <a:p>
          <a:endParaRPr lang="en-US"/>
        </a:p>
      </dgm:t>
    </dgm:pt>
    <dgm:pt modelId="{AD43B1BD-A0B2-4D2D-81A7-A47502C5E9F1}">
      <dgm:prSet phldrT="[Text]" custT="1"/>
      <dgm:spPr/>
      <dgm:t>
        <a:bodyPr/>
        <a:lstStyle/>
        <a:p>
          <a:r>
            <a:rPr lang="en-US" sz="3200" b="1" dirty="0" err="1" smtClean="0">
              <a:latin typeface="Times New Roman" pitchFamily="18" charset="0"/>
              <a:cs typeface="Times New Roman" pitchFamily="18" charset="0"/>
            </a:rPr>
            <a:t>Mở</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bài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kể</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ngay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sự</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việc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mở</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đầu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chuyện</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dgm:t>
    </dgm:pt>
    <dgm:pt modelId="{909C3577-05AC-4A45-9082-6513D751A1E9}" type="parTrans" cxnId="{4934B575-2A47-4E1F-8D3C-E3D68FC91CAA}">
      <dgm:prSet/>
      <dgm:spPr/>
      <dgm:t>
        <a:bodyPr/>
        <a:lstStyle/>
        <a:p>
          <a:endParaRPr lang="en-US"/>
        </a:p>
      </dgm:t>
    </dgm:pt>
    <dgm:pt modelId="{BB39D6D6-DBA0-41C5-95F5-302B0048114E}" type="sibTrans" cxnId="{4934B575-2A47-4E1F-8D3C-E3D68FC91CAA}">
      <dgm:prSet/>
      <dgm:spPr/>
      <dgm:t>
        <a:bodyPr/>
        <a:lstStyle/>
        <a:p>
          <a:endParaRPr lang="en-US"/>
        </a:p>
      </dgm:t>
    </dgm:pt>
    <dgm:pt modelId="{58C83D09-16BC-43E3-A12E-6935E7DCC1DD}">
      <dgm:prSet phldrT="[Text]" custT="1"/>
      <dgm:spPr/>
      <dgm:t>
        <a:bodyPr/>
        <a:lstStyle/>
        <a:p>
          <a:r>
            <a:rPr lang="en-US" sz="3200" b="1" dirty="0" err="1" smtClean="0">
              <a:latin typeface="Times New Roman" pitchFamily="18" charset="0"/>
              <a:cs typeface="Times New Roman" pitchFamily="18" charset="0"/>
            </a:rPr>
            <a:t>Mở</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bài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gián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tiếp</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nói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chuyện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để</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dẫn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câu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chuyện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định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kể</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dgm:t>
    </dgm:pt>
    <dgm:pt modelId="{C1A08C1E-693C-41F2-BA54-D98A4D75BC97}" type="parTrans" cxnId="{8FBBD9CC-538E-4839-BC7D-28BFCF6B043E}">
      <dgm:prSet/>
      <dgm:spPr/>
      <dgm:t>
        <a:bodyPr/>
        <a:lstStyle/>
        <a:p>
          <a:endParaRPr lang="en-US"/>
        </a:p>
      </dgm:t>
    </dgm:pt>
    <dgm:pt modelId="{2AF9DD4D-F95C-4CA3-AA19-1AC2A142A1F4}" type="sibTrans" cxnId="{8FBBD9CC-538E-4839-BC7D-28BFCF6B043E}">
      <dgm:prSet/>
      <dgm:spPr/>
      <dgm:t>
        <a:bodyPr/>
        <a:lstStyle/>
        <a:p>
          <a:endParaRPr lang="en-US"/>
        </a:p>
      </dgm:t>
    </dgm:pt>
    <dgm:pt modelId="{ED0987B5-D186-4445-8FE2-80968811BB34}" type="pres">
      <dgm:prSet presAssocID="{4D620BED-711E-44A2-B790-BBF4589D136F}" presName="hierChild1" presStyleCnt="0">
        <dgm:presLayoutVars>
          <dgm:orgChart val="1"/>
          <dgm:chPref val="1"/>
          <dgm:dir/>
          <dgm:animOne val="branch"/>
          <dgm:animLvl val="lvl"/>
          <dgm:resizeHandles/>
        </dgm:presLayoutVars>
      </dgm:prSet>
      <dgm:spPr/>
      <dgm:t>
        <a:bodyPr/>
        <a:lstStyle/>
        <a:p>
          <a:endParaRPr lang="en-US"/>
        </a:p>
      </dgm:t>
    </dgm:pt>
    <dgm:pt modelId="{829A5567-A491-41AD-99E1-3B8CAA20FBA9}" type="pres">
      <dgm:prSet presAssocID="{B91413B6-CB70-440D-8607-36059F28450F}" presName="hierRoot1" presStyleCnt="0">
        <dgm:presLayoutVars>
          <dgm:hierBranch val="init"/>
        </dgm:presLayoutVars>
      </dgm:prSet>
      <dgm:spPr/>
    </dgm:pt>
    <dgm:pt modelId="{D8419CE4-4CD3-469A-9772-77E7D9954FF2}" type="pres">
      <dgm:prSet presAssocID="{B91413B6-CB70-440D-8607-36059F28450F}" presName="rootComposite1" presStyleCnt="0"/>
      <dgm:spPr/>
    </dgm:pt>
    <dgm:pt modelId="{F9F94A48-57FB-40FD-8DA6-806B7CA75E39}" type="pres">
      <dgm:prSet presAssocID="{B91413B6-CB70-440D-8607-36059F28450F}" presName="rootText1" presStyleLbl="node0" presStyleIdx="0" presStyleCnt="1" custScaleX="35271">
        <dgm:presLayoutVars>
          <dgm:chPref val="3"/>
        </dgm:presLayoutVars>
      </dgm:prSet>
      <dgm:spPr/>
      <dgm:t>
        <a:bodyPr/>
        <a:lstStyle/>
        <a:p>
          <a:endParaRPr lang="en-US"/>
        </a:p>
      </dgm:t>
    </dgm:pt>
    <dgm:pt modelId="{817DD5BD-6422-4808-A031-9CA725903A38}" type="pres">
      <dgm:prSet presAssocID="{B91413B6-CB70-440D-8607-36059F28450F}" presName="rootConnector1" presStyleLbl="node1" presStyleIdx="0" presStyleCnt="0"/>
      <dgm:spPr/>
      <dgm:t>
        <a:bodyPr/>
        <a:lstStyle/>
        <a:p>
          <a:endParaRPr lang="en-US"/>
        </a:p>
      </dgm:t>
    </dgm:pt>
    <dgm:pt modelId="{5BA355A1-E6E7-4C90-8EF4-6BED1501244A}" type="pres">
      <dgm:prSet presAssocID="{B91413B6-CB70-440D-8607-36059F28450F}" presName="hierChild2" presStyleCnt="0"/>
      <dgm:spPr/>
    </dgm:pt>
    <dgm:pt modelId="{6EE46A6D-A8FF-4AD6-B01B-3CD25B3DE06A}" type="pres">
      <dgm:prSet presAssocID="{909C3577-05AC-4A45-9082-6513D751A1E9}" presName="Name64" presStyleLbl="parChTrans1D2" presStyleIdx="0" presStyleCnt="3"/>
      <dgm:spPr/>
      <dgm:t>
        <a:bodyPr/>
        <a:lstStyle/>
        <a:p>
          <a:endParaRPr lang="en-US"/>
        </a:p>
      </dgm:t>
    </dgm:pt>
    <dgm:pt modelId="{C39C8DCC-E4C5-453F-A993-DFDFCAFC5D09}" type="pres">
      <dgm:prSet presAssocID="{AD43B1BD-A0B2-4D2D-81A7-A47502C5E9F1}" presName="hierRoot2" presStyleCnt="0">
        <dgm:presLayoutVars>
          <dgm:hierBranch val="init"/>
        </dgm:presLayoutVars>
      </dgm:prSet>
      <dgm:spPr/>
    </dgm:pt>
    <dgm:pt modelId="{10CEBC82-76B6-444A-9EBC-FFDB4D4AB09A}" type="pres">
      <dgm:prSet presAssocID="{AD43B1BD-A0B2-4D2D-81A7-A47502C5E9F1}" presName="rootComposite" presStyleCnt="0"/>
      <dgm:spPr/>
    </dgm:pt>
    <dgm:pt modelId="{8579E538-A137-425C-B657-13181FD2D4B3}" type="pres">
      <dgm:prSet presAssocID="{AD43B1BD-A0B2-4D2D-81A7-A47502C5E9F1}" presName="rootText" presStyleLbl="node2" presStyleIdx="0" presStyleCnt="2" custScaleX="119982" custScaleY="164291" custLinFactNeighborX="-1424">
        <dgm:presLayoutVars>
          <dgm:chPref val="3"/>
        </dgm:presLayoutVars>
      </dgm:prSet>
      <dgm:spPr/>
      <dgm:t>
        <a:bodyPr/>
        <a:lstStyle/>
        <a:p>
          <a:endParaRPr lang="en-US"/>
        </a:p>
      </dgm:t>
    </dgm:pt>
    <dgm:pt modelId="{A2C20232-8EDD-4876-9C33-AB8C2270C262}" type="pres">
      <dgm:prSet presAssocID="{AD43B1BD-A0B2-4D2D-81A7-A47502C5E9F1}" presName="rootConnector" presStyleLbl="node2" presStyleIdx="0" presStyleCnt="2"/>
      <dgm:spPr/>
      <dgm:t>
        <a:bodyPr/>
        <a:lstStyle/>
        <a:p>
          <a:endParaRPr lang="en-US"/>
        </a:p>
      </dgm:t>
    </dgm:pt>
    <dgm:pt modelId="{A2F8D3B8-D68A-4F99-85AE-614632D3BC7C}" type="pres">
      <dgm:prSet presAssocID="{AD43B1BD-A0B2-4D2D-81A7-A47502C5E9F1}" presName="hierChild4" presStyleCnt="0"/>
      <dgm:spPr/>
    </dgm:pt>
    <dgm:pt modelId="{6777D969-65E1-4EA9-8229-0259A1170149}" type="pres">
      <dgm:prSet presAssocID="{AD43B1BD-A0B2-4D2D-81A7-A47502C5E9F1}" presName="hierChild5" presStyleCnt="0"/>
      <dgm:spPr/>
    </dgm:pt>
    <dgm:pt modelId="{DD3FB3AB-5DA1-4FA1-A924-D8797F10F50C}" type="pres">
      <dgm:prSet presAssocID="{C1A08C1E-693C-41F2-BA54-D98A4D75BC97}" presName="Name64" presStyleLbl="parChTrans1D2" presStyleIdx="1" presStyleCnt="3"/>
      <dgm:spPr/>
      <dgm:t>
        <a:bodyPr/>
        <a:lstStyle/>
        <a:p>
          <a:endParaRPr lang="en-US"/>
        </a:p>
      </dgm:t>
    </dgm:pt>
    <dgm:pt modelId="{E5033D0A-D762-4505-9CBB-310521351D38}" type="pres">
      <dgm:prSet presAssocID="{58C83D09-16BC-43E3-A12E-6935E7DCC1DD}" presName="hierRoot2" presStyleCnt="0">
        <dgm:presLayoutVars>
          <dgm:hierBranch val="init"/>
        </dgm:presLayoutVars>
      </dgm:prSet>
      <dgm:spPr/>
    </dgm:pt>
    <dgm:pt modelId="{DC08908A-2F90-40ED-B693-AA5A60BB682A}" type="pres">
      <dgm:prSet presAssocID="{58C83D09-16BC-43E3-A12E-6935E7DCC1DD}" presName="rootComposite" presStyleCnt="0"/>
      <dgm:spPr/>
    </dgm:pt>
    <dgm:pt modelId="{CBCE586B-84BA-4F6D-9B9C-013F9A65C0B6}" type="pres">
      <dgm:prSet presAssocID="{58C83D09-16BC-43E3-A12E-6935E7DCC1DD}" presName="rootText" presStyleLbl="node2" presStyleIdx="1" presStyleCnt="2" custScaleX="120359" custScaleY="187222" custLinFactNeighborX="-1424">
        <dgm:presLayoutVars>
          <dgm:chPref val="3"/>
        </dgm:presLayoutVars>
      </dgm:prSet>
      <dgm:spPr/>
      <dgm:t>
        <a:bodyPr/>
        <a:lstStyle/>
        <a:p>
          <a:endParaRPr lang="en-US"/>
        </a:p>
      </dgm:t>
    </dgm:pt>
    <dgm:pt modelId="{01C6FE2A-2759-47D6-B6D9-584DB05C4E51}" type="pres">
      <dgm:prSet presAssocID="{58C83D09-16BC-43E3-A12E-6935E7DCC1DD}" presName="rootConnector" presStyleLbl="node2" presStyleIdx="1" presStyleCnt="2"/>
      <dgm:spPr/>
      <dgm:t>
        <a:bodyPr/>
        <a:lstStyle/>
        <a:p>
          <a:endParaRPr lang="en-US"/>
        </a:p>
      </dgm:t>
    </dgm:pt>
    <dgm:pt modelId="{0D16FB46-5272-434A-B3BD-710FDB04D0A3}" type="pres">
      <dgm:prSet presAssocID="{58C83D09-16BC-43E3-A12E-6935E7DCC1DD}" presName="hierChild4" presStyleCnt="0"/>
      <dgm:spPr/>
    </dgm:pt>
    <dgm:pt modelId="{BF326E99-A1A6-476F-9887-A78DE4F42FD6}" type="pres">
      <dgm:prSet presAssocID="{58C83D09-16BC-43E3-A12E-6935E7DCC1DD}" presName="hierChild5" presStyleCnt="0"/>
      <dgm:spPr/>
    </dgm:pt>
    <dgm:pt modelId="{2E988236-96D5-45BD-98C9-DD1377129AB8}" type="pres">
      <dgm:prSet presAssocID="{B91413B6-CB70-440D-8607-36059F28450F}" presName="hierChild3" presStyleCnt="0"/>
      <dgm:spPr/>
    </dgm:pt>
    <dgm:pt modelId="{E621E1A2-60FA-4AF0-B72C-2A10E3F5DA1F}" type="pres">
      <dgm:prSet presAssocID="{B3AC1B55-7674-46DC-B6D8-1ABAA1390D69}" presName="Name115" presStyleLbl="parChTrans1D2" presStyleIdx="2" presStyleCnt="3"/>
      <dgm:spPr/>
      <dgm:t>
        <a:bodyPr/>
        <a:lstStyle/>
        <a:p>
          <a:endParaRPr lang="en-US"/>
        </a:p>
      </dgm:t>
    </dgm:pt>
    <dgm:pt modelId="{8F869D35-326D-41A8-8206-89149559B13C}" type="pres">
      <dgm:prSet presAssocID="{21FD466A-3840-487B-8026-DB060BBE88D8}" presName="hierRoot3" presStyleCnt="0">
        <dgm:presLayoutVars>
          <dgm:hierBranch val="init"/>
        </dgm:presLayoutVars>
      </dgm:prSet>
      <dgm:spPr/>
    </dgm:pt>
    <dgm:pt modelId="{21835822-E1AC-4FA4-9810-DB4B7A6674CD}" type="pres">
      <dgm:prSet presAssocID="{21FD466A-3840-487B-8026-DB060BBE88D8}" presName="rootComposite3" presStyleCnt="0"/>
      <dgm:spPr/>
    </dgm:pt>
    <dgm:pt modelId="{998722BA-3C34-406F-AB22-D288383712D2}" type="pres">
      <dgm:prSet presAssocID="{21FD466A-3840-487B-8026-DB060BBE88D8}" presName="rootText3" presStyleLbl="asst1" presStyleIdx="0" presStyleCnt="1" custScaleX="71733" custLinFactNeighborX="-21147" custLinFactNeighborY="73264">
        <dgm:presLayoutVars>
          <dgm:chPref val="3"/>
        </dgm:presLayoutVars>
      </dgm:prSet>
      <dgm:spPr/>
      <dgm:t>
        <a:bodyPr/>
        <a:lstStyle/>
        <a:p>
          <a:endParaRPr lang="en-US"/>
        </a:p>
      </dgm:t>
    </dgm:pt>
    <dgm:pt modelId="{EA2BA12B-1A68-492C-91AF-259E5490E130}" type="pres">
      <dgm:prSet presAssocID="{21FD466A-3840-487B-8026-DB060BBE88D8}" presName="rootConnector3" presStyleLbl="asst1" presStyleIdx="0" presStyleCnt="1"/>
      <dgm:spPr/>
      <dgm:t>
        <a:bodyPr/>
        <a:lstStyle/>
        <a:p>
          <a:endParaRPr lang="en-US"/>
        </a:p>
      </dgm:t>
    </dgm:pt>
    <dgm:pt modelId="{1E325437-62A9-4A96-8D00-573555C18032}" type="pres">
      <dgm:prSet presAssocID="{21FD466A-3840-487B-8026-DB060BBE88D8}" presName="hierChild6" presStyleCnt="0"/>
      <dgm:spPr/>
    </dgm:pt>
    <dgm:pt modelId="{61C7A3B2-E3B7-46B9-97B0-9A512D903B6C}" type="pres">
      <dgm:prSet presAssocID="{21FD466A-3840-487B-8026-DB060BBE88D8}" presName="hierChild7" presStyleCnt="0"/>
      <dgm:spPr/>
    </dgm:pt>
  </dgm:ptLst>
  <dgm:cxnLst>
    <dgm:cxn modelId="{88747861-D4D5-43A7-84EE-6BF5EF74CE53}" type="presOf" srcId="{AD43B1BD-A0B2-4D2D-81A7-A47502C5E9F1}" destId="{8579E538-A137-425C-B657-13181FD2D4B3}" srcOrd="0" destOrd="0" presId="urn:microsoft.com/office/officeart/2009/3/layout/HorizontalOrganizationChart"/>
    <dgm:cxn modelId="{4614269A-632D-4A83-8E70-48E13E84782F}" type="presOf" srcId="{B3AC1B55-7674-46DC-B6D8-1ABAA1390D69}" destId="{E621E1A2-60FA-4AF0-B72C-2A10E3F5DA1F}" srcOrd="0" destOrd="0" presId="urn:microsoft.com/office/officeart/2009/3/layout/HorizontalOrganizationChart"/>
    <dgm:cxn modelId="{C89D7DF0-AEE3-474D-BFFF-28386A41DBBB}" type="presOf" srcId="{21FD466A-3840-487B-8026-DB060BBE88D8}" destId="{EA2BA12B-1A68-492C-91AF-259E5490E130}" srcOrd="1" destOrd="0" presId="urn:microsoft.com/office/officeart/2009/3/layout/HorizontalOrganizationChart"/>
    <dgm:cxn modelId="{57D85018-1447-4DC8-9E11-37BB1AA5FA5B}" type="presOf" srcId="{B91413B6-CB70-440D-8607-36059F28450F}" destId="{817DD5BD-6422-4808-A031-9CA725903A38}" srcOrd="1" destOrd="0" presId="urn:microsoft.com/office/officeart/2009/3/layout/HorizontalOrganizationChart"/>
    <dgm:cxn modelId="{0B39039D-1CBC-4D39-915A-ECDD1C4076D7}" type="presOf" srcId="{58C83D09-16BC-43E3-A12E-6935E7DCC1DD}" destId="{CBCE586B-84BA-4F6D-9B9C-013F9A65C0B6}" srcOrd="0" destOrd="0" presId="urn:microsoft.com/office/officeart/2009/3/layout/HorizontalOrganizationChart"/>
    <dgm:cxn modelId="{1803FC1C-9AA2-45FE-9824-63BDE87640FA}" srcId="{B91413B6-CB70-440D-8607-36059F28450F}" destId="{21FD466A-3840-487B-8026-DB060BBE88D8}" srcOrd="0" destOrd="0" parTransId="{B3AC1B55-7674-46DC-B6D8-1ABAA1390D69}" sibTransId="{83C3AE9C-B170-44B7-A66A-9BFBEC092D08}"/>
    <dgm:cxn modelId="{BBD749D5-4243-4D83-8DEC-93A284467817}" type="presOf" srcId="{B91413B6-CB70-440D-8607-36059F28450F}" destId="{F9F94A48-57FB-40FD-8DA6-806B7CA75E39}" srcOrd="0" destOrd="0" presId="urn:microsoft.com/office/officeart/2009/3/layout/HorizontalOrganizationChart"/>
    <dgm:cxn modelId="{AE09050D-DE7D-45B2-9EDF-3E056DBF306C}" type="presOf" srcId="{909C3577-05AC-4A45-9082-6513D751A1E9}" destId="{6EE46A6D-A8FF-4AD6-B01B-3CD25B3DE06A}" srcOrd="0" destOrd="0" presId="urn:microsoft.com/office/officeart/2009/3/layout/HorizontalOrganizationChart"/>
    <dgm:cxn modelId="{4934B575-2A47-4E1F-8D3C-E3D68FC91CAA}" srcId="{B91413B6-CB70-440D-8607-36059F28450F}" destId="{AD43B1BD-A0B2-4D2D-81A7-A47502C5E9F1}" srcOrd="1" destOrd="0" parTransId="{909C3577-05AC-4A45-9082-6513D751A1E9}" sibTransId="{BB39D6D6-DBA0-41C5-95F5-302B0048114E}"/>
    <dgm:cxn modelId="{CE6215BA-71FF-42A5-896A-5CD43179C037}" srcId="{4D620BED-711E-44A2-B790-BBF4589D136F}" destId="{B91413B6-CB70-440D-8607-36059F28450F}" srcOrd="0" destOrd="0" parTransId="{756D4A9A-79CB-4467-9EFE-D8D72A11791D}" sibTransId="{2D3FD9B5-5620-44C7-AE88-05A1FE5D5D05}"/>
    <dgm:cxn modelId="{E0401FC9-F72E-4AF8-87BF-163CCC43B942}" type="presOf" srcId="{4D620BED-711E-44A2-B790-BBF4589D136F}" destId="{ED0987B5-D186-4445-8FE2-80968811BB34}" srcOrd="0" destOrd="0" presId="urn:microsoft.com/office/officeart/2009/3/layout/HorizontalOrganizationChart"/>
    <dgm:cxn modelId="{8CAD1727-A4B2-42F0-9DBE-3AA3CED90DF8}" type="presOf" srcId="{21FD466A-3840-487B-8026-DB060BBE88D8}" destId="{998722BA-3C34-406F-AB22-D288383712D2}" srcOrd="0" destOrd="0" presId="urn:microsoft.com/office/officeart/2009/3/layout/HorizontalOrganizationChart"/>
    <dgm:cxn modelId="{4C50B6EA-D923-4D26-9668-7B27FD8FC896}" type="presOf" srcId="{58C83D09-16BC-43E3-A12E-6935E7DCC1DD}" destId="{01C6FE2A-2759-47D6-B6D9-584DB05C4E51}" srcOrd="1" destOrd="0" presId="urn:microsoft.com/office/officeart/2009/3/layout/HorizontalOrganizationChart"/>
    <dgm:cxn modelId="{5DFC32DA-0866-430F-8840-6FD617BC3699}" type="presOf" srcId="{C1A08C1E-693C-41F2-BA54-D98A4D75BC97}" destId="{DD3FB3AB-5DA1-4FA1-A924-D8797F10F50C}" srcOrd="0" destOrd="0" presId="urn:microsoft.com/office/officeart/2009/3/layout/HorizontalOrganizationChart"/>
    <dgm:cxn modelId="{51931700-92C4-48B3-8AA5-0E02AEBB5E5F}" type="presOf" srcId="{AD43B1BD-A0B2-4D2D-81A7-A47502C5E9F1}" destId="{A2C20232-8EDD-4876-9C33-AB8C2270C262}" srcOrd="1" destOrd="0" presId="urn:microsoft.com/office/officeart/2009/3/layout/HorizontalOrganizationChart"/>
    <dgm:cxn modelId="{8FBBD9CC-538E-4839-BC7D-28BFCF6B043E}" srcId="{B91413B6-CB70-440D-8607-36059F28450F}" destId="{58C83D09-16BC-43E3-A12E-6935E7DCC1DD}" srcOrd="2" destOrd="0" parTransId="{C1A08C1E-693C-41F2-BA54-D98A4D75BC97}" sibTransId="{2AF9DD4D-F95C-4CA3-AA19-1AC2A142A1F4}"/>
    <dgm:cxn modelId="{FCE8AE7F-DF99-4D18-951E-7D76324861D6}" type="presParOf" srcId="{ED0987B5-D186-4445-8FE2-80968811BB34}" destId="{829A5567-A491-41AD-99E1-3B8CAA20FBA9}" srcOrd="0" destOrd="0" presId="urn:microsoft.com/office/officeart/2009/3/layout/HorizontalOrganizationChart"/>
    <dgm:cxn modelId="{118F72DA-61EB-4314-B5E5-D336411FD0C0}" type="presParOf" srcId="{829A5567-A491-41AD-99E1-3B8CAA20FBA9}" destId="{D8419CE4-4CD3-469A-9772-77E7D9954FF2}" srcOrd="0" destOrd="0" presId="urn:microsoft.com/office/officeart/2009/3/layout/HorizontalOrganizationChart"/>
    <dgm:cxn modelId="{AB547FCC-28ED-4552-9937-92170729CAF5}" type="presParOf" srcId="{D8419CE4-4CD3-469A-9772-77E7D9954FF2}" destId="{F9F94A48-57FB-40FD-8DA6-806B7CA75E39}" srcOrd="0" destOrd="0" presId="urn:microsoft.com/office/officeart/2009/3/layout/HorizontalOrganizationChart"/>
    <dgm:cxn modelId="{15C8C222-69C3-47C4-9CC4-8BD63AF26CF7}" type="presParOf" srcId="{D8419CE4-4CD3-469A-9772-77E7D9954FF2}" destId="{817DD5BD-6422-4808-A031-9CA725903A38}" srcOrd="1" destOrd="0" presId="urn:microsoft.com/office/officeart/2009/3/layout/HorizontalOrganizationChart"/>
    <dgm:cxn modelId="{9E57432F-681B-4FDE-B622-991DB510027C}" type="presParOf" srcId="{829A5567-A491-41AD-99E1-3B8CAA20FBA9}" destId="{5BA355A1-E6E7-4C90-8EF4-6BED1501244A}" srcOrd="1" destOrd="0" presId="urn:microsoft.com/office/officeart/2009/3/layout/HorizontalOrganizationChart"/>
    <dgm:cxn modelId="{8125E4DA-4C76-413A-95B1-585693510D4B}" type="presParOf" srcId="{5BA355A1-E6E7-4C90-8EF4-6BED1501244A}" destId="{6EE46A6D-A8FF-4AD6-B01B-3CD25B3DE06A}" srcOrd="0" destOrd="0" presId="urn:microsoft.com/office/officeart/2009/3/layout/HorizontalOrganizationChart"/>
    <dgm:cxn modelId="{CED12B80-5AEA-4619-BD34-1D1CD2850866}" type="presParOf" srcId="{5BA355A1-E6E7-4C90-8EF4-6BED1501244A}" destId="{C39C8DCC-E4C5-453F-A993-DFDFCAFC5D09}" srcOrd="1" destOrd="0" presId="urn:microsoft.com/office/officeart/2009/3/layout/HorizontalOrganizationChart"/>
    <dgm:cxn modelId="{886D8611-A945-4814-BA7A-75A886D5A056}" type="presParOf" srcId="{C39C8DCC-E4C5-453F-A993-DFDFCAFC5D09}" destId="{10CEBC82-76B6-444A-9EBC-FFDB4D4AB09A}" srcOrd="0" destOrd="0" presId="urn:microsoft.com/office/officeart/2009/3/layout/HorizontalOrganizationChart"/>
    <dgm:cxn modelId="{19A80360-7D7C-409B-AC56-424BF71AE399}" type="presParOf" srcId="{10CEBC82-76B6-444A-9EBC-FFDB4D4AB09A}" destId="{8579E538-A137-425C-B657-13181FD2D4B3}" srcOrd="0" destOrd="0" presId="urn:microsoft.com/office/officeart/2009/3/layout/HorizontalOrganizationChart"/>
    <dgm:cxn modelId="{0C3F45E5-D232-4C02-B1DE-68AABC22178B}" type="presParOf" srcId="{10CEBC82-76B6-444A-9EBC-FFDB4D4AB09A}" destId="{A2C20232-8EDD-4876-9C33-AB8C2270C262}" srcOrd="1" destOrd="0" presId="urn:microsoft.com/office/officeart/2009/3/layout/HorizontalOrganizationChart"/>
    <dgm:cxn modelId="{38501160-852A-4EBD-A69D-7A099837AA45}" type="presParOf" srcId="{C39C8DCC-E4C5-453F-A993-DFDFCAFC5D09}" destId="{A2F8D3B8-D68A-4F99-85AE-614632D3BC7C}" srcOrd="1" destOrd="0" presId="urn:microsoft.com/office/officeart/2009/3/layout/HorizontalOrganizationChart"/>
    <dgm:cxn modelId="{A7C20074-43DE-499E-B4F4-2562900BD22F}" type="presParOf" srcId="{C39C8DCC-E4C5-453F-A993-DFDFCAFC5D09}" destId="{6777D969-65E1-4EA9-8229-0259A1170149}" srcOrd="2" destOrd="0" presId="urn:microsoft.com/office/officeart/2009/3/layout/HorizontalOrganizationChart"/>
    <dgm:cxn modelId="{12F06949-8D99-4451-B7D4-DC11B5640EFB}" type="presParOf" srcId="{5BA355A1-E6E7-4C90-8EF4-6BED1501244A}" destId="{DD3FB3AB-5DA1-4FA1-A924-D8797F10F50C}" srcOrd="2" destOrd="0" presId="urn:microsoft.com/office/officeart/2009/3/layout/HorizontalOrganizationChart"/>
    <dgm:cxn modelId="{B877C5F1-7A62-4A17-BDC5-E674D055F548}" type="presParOf" srcId="{5BA355A1-E6E7-4C90-8EF4-6BED1501244A}" destId="{E5033D0A-D762-4505-9CBB-310521351D38}" srcOrd="3" destOrd="0" presId="urn:microsoft.com/office/officeart/2009/3/layout/HorizontalOrganizationChart"/>
    <dgm:cxn modelId="{84A23038-34C5-4EE5-96F0-30C8E3B6A60A}" type="presParOf" srcId="{E5033D0A-D762-4505-9CBB-310521351D38}" destId="{DC08908A-2F90-40ED-B693-AA5A60BB682A}" srcOrd="0" destOrd="0" presId="urn:microsoft.com/office/officeart/2009/3/layout/HorizontalOrganizationChart"/>
    <dgm:cxn modelId="{6E04A5CD-7101-459C-93D3-73E1293498FB}" type="presParOf" srcId="{DC08908A-2F90-40ED-B693-AA5A60BB682A}" destId="{CBCE586B-84BA-4F6D-9B9C-013F9A65C0B6}" srcOrd="0" destOrd="0" presId="urn:microsoft.com/office/officeart/2009/3/layout/HorizontalOrganizationChart"/>
    <dgm:cxn modelId="{CC6BA7C5-7A6B-4C49-9EF9-270867FCDFFD}" type="presParOf" srcId="{DC08908A-2F90-40ED-B693-AA5A60BB682A}" destId="{01C6FE2A-2759-47D6-B6D9-584DB05C4E51}" srcOrd="1" destOrd="0" presId="urn:microsoft.com/office/officeart/2009/3/layout/HorizontalOrganizationChart"/>
    <dgm:cxn modelId="{DEEC15BB-72CB-497D-AB4E-09CEEC73572E}" type="presParOf" srcId="{E5033D0A-D762-4505-9CBB-310521351D38}" destId="{0D16FB46-5272-434A-B3BD-710FDB04D0A3}" srcOrd="1" destOrd="0" presId="urn:microsoft.com/office/officeart/2009/3/layout/HorizontalOrganizationChart"/>
    <dgm:cxn modelId="{D5FDECF1-4F29-4AA0-AE60-92FC6FA3643C}" type="presParOf" srcId="{E5033D0A-D762-4505-9CBB-310521351D38}" destId="{BF326E99-A1A6-476F-9887-A78DE4F42FD6}" srcOrd="2" destOrd="0" presId="urn:microsoft.com/office/officeart/2009/3/layout/HorizontalOrganizationChart"/>
    <dgm:cxn modelId="{BEE16AD6-1D70-4D42-908A-25BDD34799B6}" type="presParOf" srcId="{829A5567-A491-41AD-99E1-3B8CAA20FBA9}" destId="{2E988236-96D5-45BD-98C9-DD1377129AB8}" srcOrd="2" destOrd="0" presId="urn:microsoft.com/office/officeart/2009/3/layout/HorizontalOrganizationChart"/>
    <dgm:cxn modelId="{9571283D-0E75-42F7-8497-CA8C888D1D0E}" type="presParOf" srcId="{2E988236-96D5-45BD-98C9-DD1377129AB8}" destId="{E621E1A2-60FA-4AF0-B72C-2A10E3F5DA1F}" srcOrd="0" destOrd="0" presId="urn:microsoft.com/office/officeart/2009/3/layout/HorizontalOrganizationChart"/>
    <dgm:cxn modelId="{F3351C4A-AF70-4647-B99D-2B8AA119535A}" type="presParOf" srcId="{2E988236-96D5-45BD-98C9-DD1377129AB8}" destId="{8F869D35-326D-41A8-8206-89149559B13C}" srcOrd="1" destOrd="0" presId="urn:microsoft.com/office/officeart/2009/3/layout/HorizontalOrganizationChart"/>
    <dgm:cxn modelId="{1CE88124-428A-47AF-8E2D-8DAE61C71726}" type="presParOf" srcId="{8F869D35-326D-41A8-8206-89149559B13C}" destId="{21835822-E1AC-4FA4-9810-DB4B7A6674CD}" srcOrd="0" destOrd="0" presId="urn:microsoft.com/office/officeart/2009/3/layout/HorizontalOrganizationChart"/>
    <dgm:cxn modelId="{082D434B-97ED-48A5-9041-E94EA4415FE2}" type="presParOf" srcId="{21835822-E1AC-4FA4-9810-DB4B7A6674CD}" destId="{998722BA-3C34-406F-AB22-D288383712D2}" srcOrd="0" destOrd="0" presId="urn:microsoft.com/office/officeart/2009/3/layout/HorizontalOrganizationChart"/>
    <dgm:cxn modelId="{A03F6CD3-857E-47C9-BF8B-7D5BB6D1CF48}" type="presParOf" srcId="{21835822-E1AC-4FA4-9810-DB4B7A6674CD}" destId="{EA2BA12B-1A68-492C-91AF-259E5490E130}" srcOrd="1" destOrd="0" presId="urn:microsoft.com/office/officeart/2009/3/layout/HorizontalOrganizationChart"/>
    <dgm:cxn modelId="{1EA81EF7-4410-4F9E-9CED-FABE4BED884C}" type="presParOf" srcId="{8F869D35-326D-41A8-8206-89149559B13C}" destId="{1E325437-62A9-4A96-8D00-573555C18032}" srcOrd="1" destOrd="0" presId="urn:microsoft.com/office/officeart/2009/3/layout/HorizontalOrganizationChart"/>
    <dgm:cxn modelId="{8515AC86-E02E-4866-8200-2734E8B9D6D2}" type="presParOf" srcId="{8F869D35-326D-41A8-8206-89149559B13C}" destId="{61C7A3B2-E3B7-46B9-97B0-9A512D903B6C}"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13DB5-28AA-49F0-9728-5D03394377C1}">
      <dsp:nvSpPr>
        <dsp:cNvPr id="0" name=""/>
        <dsp:cNvSpPr/>
      </dsp:nvSpPr>
      <dsp:spPr>
        <a:xfrm>
          <a:off x="108196" y="2641"/>
          <a:ext cx="2012761" cy="802555"/>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a:lnSpc>
              <a:spcPct val="90000"/>
            </a:lnSpc>
            <a:spcBef>
              <a:spcPct val="0"/>
            </a:spcBef>
            <a:spcAft>
              <a:spcPct val="35000"/>
            </a:spcAft>
          </a:pPr>
          <a:r>
            <a:rPr lang="en-US" sz="3800" b="1" kern="1200" dirty="0" err="1" smtClean="0">
              <a:solidFill>
                <a:srgbClr val="FF0000"/>
              </a:solidFill>
              <a:latin typeface="Times New Roman" pitchFamily="18" charset="0"/>
              <a:cs typeface="Times New Roman" pitchFamily="18" charset="0"/>
            </a:rPr>
            <a:t>Suy</a:t>
          </a:r>
          <a:r>
            <a:rPr lang="en-US" sz="3800" b="1" kern="1200" dirty="0" smtClean="0">
              <a:solidFill>
                <a:srgbClr val="FF0000"/>
              </a:solidFill>
              <a:latin typeface="Times New Roman" pitchFamily="18" charset="0"/>
              <a:cs typeface="Times New Roman" pitchFamily="18" charset="0"/>
            </a:rPr>
            <a:t> </a:t>
          </a:r>
          <a:r>
            <a:rPr lang="en-US" sz="3800" b="1" kern="1200" dirty="0" err="1" smtClean="0">
              <a:solidFill>
                <a:srgbClr val="FF0000"/>
              </a:solidFill>
              <a:latin typeface="Times New Roman" pitchFamily="18" charset="0"/>
              <a:cs typeface="Times New Roman" pitchFamily="18" charset="0"/>
            </a:rPr>
            <a:t>nghĩ</a:t>
          </a:r>
          <a:endParaRPr lang="en-US" sz="3800" b="1" kern="1200" dirty="0" smtClean="0">
            <a:solidFill>
              <a:srgbClr val="FF0000"/>
            </a:solidFill>
            <a:latin typeface="Times New Roman" pitchFamily="18" charset="0"/>
            <a:cs typeface="Times New Roman" pitchFamily="18" charset="0"/>
          </a:endParaRPr>
        </a:p>
      </dsp:txBody>
      <dsp:txXfrm>
        <a:off x="131702" y="26147"/>
        <a:ext cx="1965749" cy="755543"/>
      </dsp:txXfrm>
    </dsp:sp>
    <dsp:sp modelId="{71F95C74-DA3B-4017-957B-CDBA2F0D144D}">
      <dsp:nvSpPr>
        <dsp:cNvPr id="0" name=""/>
        <dsp:cNvSpPr/>
      </dsp:nvSpPr>
      <dsp:spPr>
        <a:xfrm>
          <a:off x="309472" y="805196"/>
          <a:ext cx="201276" cy="591234"/>
        </a:xfrm>
        <a:custGeom>
          <a:avLst/>
          <a:gdLst/>
          <a:ahLst/>
          <a:cxnLst/>
          <a:rect l="0" t="0" r="0" b="0"/>
          <a:pathLst>
            <a:path>
              <a:moveTo>
                <a:pt x="0" y="0"/>
              </a:moveTo>
              <a:lnTo>
                <a:pt x="0" y="591234"/>
              </a:lnTo>
              <a:lnTo>
                <a:pt x="201276" y="591234"/>
              </a:lnTo>
            </a:path>
          </a:pathLst>
        </a:custGeom>
        <a:noFill/>
        <a:ln w="57150"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7D7AB827-E927-4CEC-B3A8-EB885E0146CF}">
      <dsp:nvSpPr>
        <dsp:cNvPr id="0" name=""/>
        <dsp:cNvSpPr/>
      </dsp:nvSpPr>
      <dsp:spPr>
        <a:xfrm>
          <a:off x="510748" y="1005835"/>
          <a:ext cx="8310675" cy="781191"/>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n-US" sz="2800" b="1" kern="1200" dirty="0" err="1" smtClean="0">
              <a:solidFill>
                <a:srgbClr val="0000FF"/>
              </a:solidFill>
              <a:latin typeface="Times New Roman" pitchFamily="18" charset="0"/>
              <a:cs typeface="Times New Roman" pitchFamily="18" charset="0"/>
            </a:rPr>
            <a:t>Mở</a:t>
          </a:r>
          <a:r>
            <a:rPr lang="en-US" sz="2800" b="1" kern="1200" dirty="0" smtClean="0">
              <a:solidFill>
                <a:srgbClr val="0000FF"/>
              </a:solidFill>
              <a:latin typeface="Times New Roman" pitchFamily="18" charset="0"/>
              <a:cs typeface="Times New Roman" pitchFamily="18" charset="0"/>
            </a:rPr>
            <a:t> </a:t>
          </a:r>
          <a:r>
            <a:rPr lang="en-US" sz="2800" b="1" kern="1200" dirty="0" err="1" smtClean="0">
              <a:solidFill>
                <a:srgbClr val="0000FF"/>
              </a:solidFill>
              <a:latin typeface="Times New Roman" pitchFamily="18" charset="0"/>
              <a:cs typeface="Times New Roman" pitchFamily="18" charset="0"/>
            </a:rPr>
            <a:t>bài</a:t>
          </a:r>
          <a:r>
            <a:rPr lang="en-US" sz="2800" b="1" kern="1200" dirty="0" smtClean="0">
              <a:solidFill>
                <a:srgbClr val="0000FF"/>
              </a:solidFill>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Trời</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mùa</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thu</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mát</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mẻ</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Trên</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bờ</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sông</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một</a:t>
          </a:r>
          <a:r>
            <a:rPr lang="en-US" sz="2800" b="1" kern="1200" dirty="0" smtClean="0">
              <a:latin typeface="Times New Roman" pitchFamily="18" charset="0"/>
              <a:cs typeface="Times New Roman" pitchFamily="18" charset="0"/>
            </a:rPr>
            <a:t> con </a:t>
          </a:r>
          <a:r>
            <a:rPr lang="en-US" sz="2800" b="1" kern="1200" dirty="0" err="1" smtClean="0">
              <a:latin typeface="Times New Roman" pitchFamily="18" charset="0"/>
              <a:cs typeface="Times New Roman" pitchFamily="18" charset="0"/>
            </a:rPr>
            <a:t>rùa</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đang</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cố</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sức</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tập</a:t>
          </a:r>
          <a:r>
            <a:rPr lang="en-US" sz="2800" b="1" kern="1200" dirty="0" smtClean="0">
              <a:latin typeface="Times New Roman" pitchFamily="18" charset="0"/>
              <a:cs typeface="Times New Roman" pitchFamily="18" charset="0"/>
            </a:rPr>
            <a:t> </a:t>
          </a:r>
          <a:r>
            <a:rPr lang="en-US" sz="2800" b="1" kern="1200" dirty="0" err="1" smtClean="0">
              <a:latin typeface="Times New Roman" pitchFamily="18" charset="0"/>
              <a:cs typeface="Times New Roman" pitchFamily="18" charset="0"/>
            </a:rPr>
            <a:t>chạy</a:t>
          </a:r>
          <a:r>
            <a:rPr lang="en-US" sz="2800" b="1" kern="1200" dirty="0" smtClean="0">
              <a:latin typeface="Times New Roman" pitchFamily="18" charset="0"/>
              <a:cs typeface="Times New Roman" pitchFamily="18" charset="0"/>
            </a:rPr>
            <a:t>. </a:t>
          </a:r>
          <a:endParaRPr lang="en-US" sz="2800" b="1" kern="1200" dirty="0">
            <a:latin typeface="Times New Roman" pitchFamily="18" charset="0"/>
            <a:cs typeface="Times New Roman" pitchFamily="18" charset="0"/>
          </a:endParaRPr>
        </a:p>
      </dsp:txBody>
      <dsp:txXfrm>
        <a:off x="533628" y="1028715"/>
        <a:ext cx="8264915" cy="735431"/>
      </dsp:txXfrm>
    </dsp:sp>
    <dsp:sp modelId="{93134429-6752-4214-A7D6-87CC7B8692E3}">
      <dsp:nvSpPr>
        <dsp:cNvPr id="0" name=""/>
        <dsp:cNvSpPr/>
      </dsp:nvSpPr>
      <dsp:spPr>
        <a:xfrm>
          <a:off x="309472" y="805196"/>
          <a:ext cx="201276" cy="2489190"/>
        </a:xfrm>
        <a:custGeom>
          <a:avLst/>
          <a:gdLst/>
          <a:ahLst/>
          <a:cxnLst/>
          <a:rect l="0" t="0" r="0" b="0"/>
          <a:pathLst>
            <a:path>
              <a:moveTo>
                <a:pt x="0" y="0"/>
              </a:moveTo>
              <a:lnTo>
                <a:pt x="0" y="2489190"/>
              </a:lnTo>
              <a:lnTo>
                <a:pt x="201276" y="2489190"/>
              </a:lnTo>
            </a:path>
          </a:pathLst>
        </a:custGeom>
        <a:noFill/>
        <a:ln w="57150"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2D544AEB-AC82-4950-B8E5-DB37FA246413}">
      <dsp:nvSpPr>
        <dsp:cNvPr id="0" name=""/>
        <dsp:cNvSpPr/>
      </dsp:nvSpPr>
      <dsp:spPr>
        <a:xfrm>
          <a:off x="510748" y="1987666"/>
          <a:ext cx="8525054" cy="2613442"/>
        </a:xfrm>
        <a:prstGeom prst="roundRect">
          <a:avLst>
            <a:gd name="adj" fmla="val 10000"/>
          </a:avLst>
        </a:prstGeom>
        <a:solidFill>
          <a:schemeClr val="accent6">
            <a:lumMod val="60000"/>
            <a:lumOff val="40000"/>
            <a:alpha val="89804"/>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endParaRPr lang="en-US" sz="2800" kern="1200" dirty="0" smtClean="0">
            <a:latin typeface="Times New Roman" pitchFamily="18" charset="0"/>
            <a:cs typeface="Times New Roman" pitchFamily="18" charset="0"/>
          </a:endParaRPr>
        </a:p>
        <a:p>
          <a:pPr lvl="0" algn="l" defTabSz="1244600">
            <a:lnSpc>
              <a:spcPct val="90000"/>
            </a:lnSpc>
            <a:spcBef>
              <a:spcPct val="0"/>
            </a:spcBef>
            <a:spcAft>
              <a:spcPct val="35000"/>
            </a:spcAft>
          </a:pPr>
          <a:r>
            <a:rPr lang="en-US" sz="2800" b="1" kern="1200" dirty="0" err="1" smtClean="0">
              <a:solidFill>
                <a:srgbClr val="0000FF"/>
              </a:solidFill>
              <a:latin typeface="Times New Roman" pitchFamily="18" charset="0"/>
              <a:cs typeface="Times New Roman" pitchFamily="18" charset="0"/>
            </a:rPr>
            <a:t>Cách</a:t>
          </a:r>
          <a:r>
            <a:rPr lang="en-US" sz="2800" b="1" kern="1200" dirty="0" smtClean="0">
              <a:solidFill>
                <a:srgbClr val="0000FF"/>
              </a:solidFill>
              <a:latin typeface="Times New Roman" pitchFamily="18" charset="0"/>
              <a:cs typeface="Times New Roman" pitchFamily="18" charset="0"/>
            </a:rPr>
            <a:t> </a:t>
          </a:r>
          <a:r>
            <a:rPr lang="en-US" sz="2800" b="1" kern="1200" dirty="0" err="1" smtClean="0">
              <a:solidFill>
                <a:srgbClr val="0000FF"/>
              </a:solidFill>
              <a:latin typeface="Times New Roman" pitchFamily="18" charset="0"/>
              <a:cs typeface="Times New Roman" pitchFamily="18" charset="0"/>
            </a:rPr>
            <a:t>mở</a:t>
          </a:r>
          <a:r>
            <a:rPr lang="en-US" sz="2800" b="1" kern="1200" dirty="0" smtClean="0">
              <a:solidFill>
                <a:srgbClr val="0000FF"/>
              </a:solidFill>
              <a:latin typeface="Times New Roman" pitchFamily="18" charset="0"/>
              <a:cs typeface="Times New Roman" pitchFamily="18" charset="0"/>
            </a:rPr>
            <a:t> </a:t>
          </a:r>
          <a:r>
            <a:rPr lang="en-US" sz="2800" b="1" kern="1200" dirty="0" err="1" smtClean="0">
              <a:solidFill>
                <a:srgbClr val="0000FF"/>
              </a:solidFill>
              <a:latin typeface="Times New Roman" pitchFamily="18" charset="0"/>
              <a:cs typeface="Times New Roman" pitchFamily="18" charset="0"/>
            </a:rPr>
            <a:t>bài</a:t>
          </a:r>
          <a:r>
            <a:rPr lang="en-US" sz="2800" b="1" kern="1200" dirty="0" smtClean="0">
              <a:solidFill>
                <a:srgbClr val="0000FF"/>
              </a:solidFill>
              <a:latin typeface="Times New Roman" pitchFamily="18" charset="0"/>
              <a:cs typeface="Times New Roman" pitchFamily="18" charset="0"/>
            </a:rPr>
            <a:t> </a:t>
          </a:r>
          <a:r>
            <a:rPr lang="en-US" sz="2800" b="1" kern="1200" dirty="0" err="1" smtClean="0">
              <a:solidFill>
                <a:srgbClr val="0000FF"/>
              </a:solidFill>
              <a:latin typeface="Times New Roman" pitchFamily="18" charset="0"/>
              <a:cs typeface="Times New Roman" pitchFamily="18" charset="0"/>
            </a:rPr>
            <a:t>sau</a:t>
          </a:r>
          <a:r>
            <a:rPr lang="en-US" sz="2800" b="1" kern="1200" dirty="0" smtClean="0">
              <a:solidFill>
                <a:srgbClr val="0000FF"/>
              </a:solidFill>
              <a:latin typeface="Times New Roman" pitchFamily="18" charset="0"/>
              <a:cs typeface="Times New Roman" pitchFamily="18" charset="0"/>
            </a:rPr>
            <a:t> </a:t>
          </a:r>
          <a:r>
            <a:rPr lang="en-US" sz="2800" b="1" kern="1200" dirty="0" err="1" smtClean="0">
              <a:solidFill>
                <a:srgbClr val="0000FF"/>
              </a:solidFill>
              <a:latin typeface="Times New Roman" pitchFamily="18" charset="0"/>
              <a:cs typeface="Times New Roman" pitchFamily="18" charset="0"/>
            </a:rPr>
            <a:t>đây</a:t>
          </a:r>
          <a:r>
            <a:rPr lang="en-US" sz="2800" b="1" kern="1200" dirty="0" smtClean="0">
              <a:solidFill>
                <a:srgbClr val="0000FF"/>
              </a:solidFill>
              <a:latin typeface="Times New Roman" pitchFamily="18" charset="0"/>
              <a:cs typeface="Times New Roman" pitchFamily="18" charset="0"/>
            </a:rPr>
            <a:t> </a:t>
          </a:r>
          <a:r>
            <a:rPr lang="en-US" sz="2800" b="1" kern="1200" dirty="0" err="1" smtClean="0">
              <a:solidFill>
                <a:srgbClr val="0000FF"/>
              </a:solidFill>
              <a:latin typeface="Times New Roman" pitchFamily="18" charset="0"/>
              <a:cs typeface="Times New Roman" pitchFamily="18" charset="0"/>
            </a:rPr>
            <a:t>có</a:t>
          </a:r>
          <a:r>
            <a:rPr lang="en-US" sz="2800" b="1" kern="1200" dirty="0" smtClean="0">
              <a:solidFill>
                <a:srgbClr val="0000FF"/>
              </a:solidFill>
              <a:latin typeface="Times New Roman" pitchFamily="18" charset="0"/>
              <a:cs typeface="Times New Roman" pitchFamily="18" charset="0"/>
            </a:rPr>
            <a:t> </a:t>
          </a:r>
          <a:r>
            <a:rPr lang="en-US" sz="2800" b="1" kern="1200" dirty="0" err="1" smtClean="0">
              <a:solidFill>
                <a:srgbClr val="0000FF"/>
              </a:solidFill>
              <a:latin typeface="Times New Roman" pitchFamily="18" charset="0"/>
              <a:cs typeface="Times New Roman" pitchFamily="18" charset="0"/>
            </a:rPr>
            <a:t>gì</a:t>
          </a:r>
          <a:r>
            <a:rPr lang="en-US" sz="2800" b="1" kern="1200" dirty="0" smtClean="0">
              <a:solidFill>
                <a:srgbClr val="0000FF"/>
              </a:solidFill>
              <a:latin typeface="Times New Roman" pitchFamily="18" charset="0"/>
              <a:cs typeface="Times New Roman" pitchFamily="18" charset="0"/>
            </a:rPr>
            <a:t> </a:t>
          </a:r>
          <a:r>
            <a:rPr lang="en-US" sz="2800" b="1" kern="1200" dirty="0" err="1" smtClean="0">
              <a:solidFill>
                <a:srgbClr val="0000FF"/>
              </a:solidFill>
              <a:latin typeface="Times New Roman" pitchFamily="18" charset="0"/>
              <a:cs typeface="Times New Roman" pitchFamily="18" charset="0"/>
            </a:rPr>
            <a:t>khác</a:t>
          </a:r>
          <a:r>
            <a:rPr lang="en-US" sz="2800" b="1" kern="1200" dirty="0" smtClean="0">
              <a:solidFill>
                <a:srgbClr val="0000FF"/>
              </a:solidFill>
              <a:latin typeface="Times New Roman" pitchFamily="18" charset="0"/>
              <a:cs typeface="Times New Roman" pitchFamily="18" charset="0"/>
            </a:rPr>
            <a:t> </a:t>
          </a:r>
          <a:r>
            <a:rPr lang="en-US" sz="2800" b="1" kern="1200" dirty="0" err="1" smtClean="0">
              <a:solidFill>
                <a:srgbClr val="0000FF"/>
              </a:solidFill>
              <a:latin typeface="Times New Roman" pitchFamily="18" charset="0"/>
              <a:cs typeface="Times New Roman" pitchFamily="18" charset="0"/>
            </a:rPr>
            <a:t>với</a:t>
          </a:r>
          <a:r>
            <a:rPr lang="en-US" sz="2800" b="1" kern="1200" dirty="0" smtClean="0">
              <a:solidFill>
                <a:srgbClr val="0000FF"/>
              </a:solidFill>
              <a:latin typeface="Times New Roman" pitchFamily="18" charset="0"/>
              <a:cs typeface="Times New Roman" pitchFamily="18" charset="0"/>
            </a:rPr>
            <a:t> </a:t>
          </a:r>
          <a:r>
            <a:rPr lang="en-US" sz="2800" b="1" kern="1200" dirty="0" err="1" smtClean="0">
              <a:solidFill>
                <a:srgbClr val="0000FF"/>
              </a:solidFill>
              <a:latin typeface="Times New Roman" pitchFamily="18" charset="0"/>
              <a:cs typeface="Times New Roman" pitchFamily="18" charset="0"/>
            </a:rPr>
            <a:t>cách</a:t>
          </a:r>
          <a:r>
            <a:rPr lang="en-US" sz="2800" b="1" kern="1200" dirty="0" smtClean="0">
              <a:solidFill>
                <a:srgbClr val="0000FF"/>
              </a:solidFill>
              <a:latin typeface="Times New Roman" pitchFamily="18" charset="0"/>
              <a:cs typeface="Times New Roman" pitchFamily="18" charset="0"/>
            </a:rPr>
            <a:t> </a:t>
          </a:r>
          <a:r>
            <a:rPr lang="en-US" sz="2800" b="1" kern="1200" dirty="0" err="1" smtClean="0">
              <a:solidFill>
                <a:srgbClr val="0000FF"/>
              </a:solidFill>
              <a:latin typeface="Times New Roman" pitchFamily="18" charset="0"/>
              <a:cs typeface="Times New Roman" pitchFamily="18" charset="0"/>
            </a:rPr>
            <a:t>mở</a:t>
          </a:r>
          <a:r>
            <a:rPr lang="en-US" sz="2800" b="1" kern="1200" dirty="0" smtClean="0">
              <a:solidFill>
                <a:srgbClr val="0000FF"/>
              </a:solidFill>
              <a:latin typeface="Times New Roman" pitchFamily="18" charset="0"/>
              <a:cs typeface="Times New Roman" pitchFamily="18" charset="0"/>
            </a:rPr>
            <a:t> </a:t>
          </a:r>
          <a:r>
            <a:rPr lang="en-US" sz="2800" b="1" kern="1200" dirty="0" err="1" smtClean="0">
              <a:solidFill>
                <a:srgbClr val="0000FF"/>
              </a:solidFill>
              <a:latin typeface="Times New Roman" pitchFamily="18" charset="0"/>
              <a:cs typeface="Times New Roman" pitchFamily="18" charset="0"/>
            </a:rPr>
            <a:t>bài</a:t>
          </a:r>
          <a:r>
            <a:rPr lang="en-US" sz="2800" b="1" kern="1200" dirty="0" smtClean="0">
              <a:solidFill>
                <a:srgbClr val="0000FF"/>
              </a:solidFill>
              <a:latin typeface="Times New Roman" pitchFamily="18" charset="0"/>
              <a:cs typeface="Times New Roman" pitchFamily="18" charset="0"/>
            </a:rPr>
            <a:t> </a:t>
          </a:r>
          <a:r>
            <a:rPr lang="en-US" sz="2800" b="1" kern="1200" dirty="0" err="1" smtClean="0">
              <a:solidFill>
                <a:srgbClr val="0000FF"/>
              </a:solidFill>
              <a:latin typeface="Times New Roman" pitchFamily="18" charset="0"/>
              <a:cs typeface="Times New Roman" pitchFamily="18" charset="0"/>
            </a:rPr>
            <a:t>nói</a:t>
          </a:r>
          <a:r>
            <a:rPr lang="en-US" sz="2800" b="1" kern="1200" dirty="0" smtClean="0">
              <a:solidFill>
                <a:srgbClr val="0000FF"/>
              </a:solidFill>
              <a:latin typeface="Times New Roman" pitchFamily="18" charset="0"/>
              <a:cs typeface="Times New Roman" pitchFamily="18" charset="0"/>
            </a:rPr>
            <a:t> </a:t>
          </a:r>
          <a:r>
            <a:rPr lang="en-US" sz="2800" b="1" kern="1200" dirty="0" err="1" smtClean="0">
              <a:solidFill>
                <a:srgbClr val="0000FF"/>
              </a:solidFill>
              <a:latin typeface="Times New Roman" pitchFamily="18" charset="0"/>
              <a:cs typeface="Times New Roman" pitchFamily="18" charset="0"/>
            </a:rPr>
            <a:t>trên</a:t>
          </a:r>
          <a:r>
            <a:rPr lang="en-US" sz="2800" b="1" kern="1200" dirty="0" smtClean="0">
              <a:solidFill>
                <a:srgbClr val="0000FF"/>
              </a:solidFill>
              <a:latin typeface="Times New Roman" pitchFamily="18" charset="0"/>
              <a:cs typeface="Times New Roman" pitchFamily="18" charset="0"/>
            </a:rPr>
            <a:t>:</a:t>
          </a:r>
        </a:p>
        <a:p>
          <a:pPr lvl="0" algn="l" defTabSz="1244600">
            <a:lnSpc>
              <a:spcPct val="90000"/>
            </a:lnSpc>
            <a:spcBef>
              <a:spcPct val="0"/>
            </a:spcBef>
            <a:spcAft>
              <a:spcPct val="35000"/>
            </a:spcAft>
          </a:pP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Trong</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muôn</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loài</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rùa</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vốn</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nổi</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tiếng</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là</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chậm</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chạp</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còn</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thỏ</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thì</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chạy</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nhanh</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như</a:t>
          </a:r>
          <a:r>
            <a:rPr lang="en-US" sz="2800" kern="1200" dirty="0" smtClean="0">
              <a:solidFill>
                <a:srgbClr val="0000FF"/>
              </a:solidFill>
              <a:latin typeface="Times New Roman" pitchFamily="18" charset="0"/>
              <a:cs typeface="Times New Roman" pitchFamily="18" charset="0"/>
            </a:rPr>
            <a:t> bay. </a:t>
          </a:r>
          <a:r>
            <a:rPr lang="en-US" sz="2800" kern="1200" dirty="0" err="1" smtClean="0">
              <a:solidFill>
                <a:srgbClr val="0000FF"/>
              </a:solidFill>
              <a:latin typeface="Times New Roman" pitchFamily="18" charset="0"/>
              <a:cs typeface="Times New Roman" pitchFamily="18" charset="0"/>
            </a:rPr>
            <a:t>Thế</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mà</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có</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một</a:t>
          </a:r>
          <a:r>
            <a:rPr lang="en-US" sz="2800" kern="1200" dirty="0" smtClean="0">
              <a:solidFill>
                <a:srgbClr val="0000FF"/>
              </a:solidFill>
              <a:latin typeface="Times New Roman" pitchFamily="18" charset="0"/>
              <a:cs typeface="Times New Roman" pitchFamily="18" charset="0"/>
            </a:rPr>
            <a:t> con </a:t>
          </a:r>
          <a:r>
            <a:rPr lang="en-US" sz="2800" kern="1200" dirty="0" err="1" smtClean="0">
              <a:solidFill>
                <a:srgbClr val="0000FF"/>
              </a:solidFill>
              <a:latin typeface="Times New Roman" pitchFamily="18" charset="0"/>
              <a:cs typeface="Times New Roman" pitchFamily="18" charset="0"/>
            </a:rPr>
            <a:t>rùa</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dám</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chạy</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thi</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với</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thỏ</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và</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thắng</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cả</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thỏ</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Vì</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sao</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có</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chuyện</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ngược</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đời</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như</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vậy</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Sau</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đây</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em</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xin</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kể</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đầu</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đuôi</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câu</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chuyện</a:t>
          </a:r>
          <a:r>
            <a:rPr lang="en-US" sz="2800" kern="1200" dirty="0" smtClean="0">
              <a:solidFill>
                <a:srgbClr val="0000FF"/>
              </a:solidFill>
              <a:latin typeface="Times New Roman" pitchFamily="18" charset="0"/>
              <a:cs typeface="Times New Roman" pitchFamily="18" charset="0"/>
            </a:rPr>
            <a:t> </a:t>
          </a:r>
          <a:r>
            <a:rPr lang="en-US" sz="2800" kern="1200" dirty="0" err="1" smtClean="0">
              <a:solidFill>
                <a:srgbClr val="0000FF"/>
              </a:solidFill>
              <a:latin typeface="Times New Roman" pitchFamily="18" charset="0"/>
              <a:cs typeface="Times New Roman" pitchFamily="18" charset="0"/>
            </a:rPr>
            <a:t>ấy</a:t>
          </a:r>
          <a:r>
            <a:rPr lang="en-US" sz="2800" kern="1200" dirty="0" smtClean="0">
              <a:solidFill>
                <a:srgbClr val="0000FF"/>
              </a:solidFill>
              <a:latin typeface="Times New Roman" pitchFamily="18" charset="0"/>
              <a:cs typeface="Times New Roman" pitchFamily="18" charset="0"/>
            </a:rPr>
            <a:t>.</a:t>
          </a:r>
        </a:p>
        <a:p>
          <a:pPr lvl="0" algn="ctr" defTabSz="1244600">
            <a:lnSpc>
              <a:spcPct val="90000"/>
            </a:lnSpc>
            <a:spcBef>
              <a:spcPct val="0"/>
            </a:spcBef>
            <a:spcAft>
              <a:spcPct val="35000"/>
            </a:spcAft>
          </a:pPr>
          <a:endParaRPr lang="en-US" sz="2300" kern="1200" dirty="0"/>
        </a:p>
      </dsp:txBody>
      <dsp:txXfrm>
        <a:off x="587293" y="2064211"/>
        <a:ext cx="8371964" cy="2460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1E1A2-60FA-4AF0-B72C-2A10E3F5DA1F}">
      <dsp:nvSpPr>
        <dsp:cNvPr id="0" name=""/>
        <dsp:cNvSpPr/>
      </dsp:nvSpPr>
      <dsp:spPr>
        <a:xfrm>
          <a:off x="1145915" y="1564117"/>
          <a:ext cx="1586830" cy="467882"/>
        </a:xfrm>
        <a:custGeom>
          <a:avLst/>
          <a:gdLst/>
          <a:ahLst/>
          <a:cxnLst/>
          <a:rect l="0" t="0" r="0" b="0"/>
          <a:pathLst>
            <a:path>
              <a:moveTo>
                <a:pt x="0" y="467882"/>
              </a:moveTo>
              <a:lnTo>
                <a:pt x="1586830"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D3FB3AB-5DA1-4FA1-A924-D8797F10F50C}">
      <dsp:nvSpPr>
        <dsp:cNvPr id="0" name=""/>
        <dsp:cNvSpPr/>
      </dsp:nvSpPr>
      <dsp:spPr>
        <a:xfrm>
          <a:off x="1145915" y="2032000"/>
          <a:ext cx="4042108" cy="1016820"/>
        </a:xfrm>
        <a:custGeom>
          <a:avLst/>
          <a:gdLst/>
          <a:ahLst/>
          <a:cxnLst/>
          <a:rect l="0" t="0" r="0" b="0"/>
          <a:pathLst>
            <a:path>
              <a:moveTo>
                <a:pt x="0" y="0"/>
              </a:moveTo>
              <a:lnTo>
                <a:pt x="3717291" y="0"/>
              </a:lnTo>
              <a:lnTo>
                <a:pt x="3717291" y="1016820"/>
              </a:lnTo>
              <a:lnTo>
                <a:pt x="4042108" y="101682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EE46A6D-A8FF-4AD6-B01B-3CD25B3DE06A}">
      <dsp:nvSpPr>
        <dsp:cNvPr id="0" name=""/>
        <dsp:cNvSpPr/>
      </dsp:nvSpPr>
      <dsp:spPr>
        <a:xfrm>
          <a:off x="1145915" y="901591"/>
          <a:ext cx="4042108" cy="1130408"/>
        </a:xfrm>
        <a:custGeom>
          <a:avLst/>
          <a:gdLst/>
          <a:ahLst/>
          <a:cxnLst/>
          <a:rect l="0" t="0" r="0" b="0"/>
          <a:pathLst>
            <a:path>
              <a:moveTo>
                <a:pt x="0" y="1130408"/>
              </a:moveTo>
              <a:lnTo>
                <a:pt x="3717291" y="1130408"/>
              </a:lnTo>
              <a:lnTo>
                <a:pt x="3717291" y="0"/>
              </a:lnTo>
              <a:lnTo>
                <a:pt x="4042108" y="0"/>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9F94A48-57FB-40FD-8DA6-806B7CA75E39}">
      <dsp:nvSpPr>
        <dsp:cNvPr id="0" name=""/>
        <dsp:cNvSpPr/>
      </dsp:nvSpPr>
      <dsp:spPr>
        <a:xfrm>
          <a:off x="252" y="1536653"/>
          <a:ext cx="1145663" cy="990693"/>
        </a:xfrm>
        <a:prstGeom prst="rect">
          <a:avLst/>
        </a:prstGeom>
        <a:solidFill>
          <a:srgbClr val="CC00CC"/>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b="1" kern="1200" dirty="0" err="1" smtClean="0">
              <a:latin typeface="Times New Roman" pitchFamily="18" charset="0"/>
              <a:cs typeface="Times New Roman" pitchFamily="18" charset="0"/>
            </a:rPr>
            <a:t>Ghi</a:t>
          </a:r>
          <a:r>
            <a:rPr lang="en-US" sz="3500" b="1" kern="1200" dirty="0" smtClean="0">
              <a:latin typeface="Times New Roman" pitchFamily="18" charset="0"/>
              <a:cs typeface="Times New Roman" pitchFamily="18" charset="0"/>
            </a:rPr>
            <a:t> </a:t>
          </a:r>
          <a:r>
            <a:rPr lang="en-US" sz="3500" b="1" kern="1200" dirty="0" err="1" smtClean="0">
              <a:latin typeface="Times New Roman" pitchFamily="18" charset="0"/>
              <a:cs typeface="Times New Roman" pitchFamily="18" charset="0"/>
            </a:rPr>
            <a:t>nhớ</a:t>
          </a:r>
          <a:endParaRPr lang="en-US" sz="3500" b="1" kern="1200" dirty="0">
            <a:latin typeface="Times New Roman" pitchFamily="18" charset="0"/>
            <a:cs typeface="Times New Roman" pitchFamily="18" charset="0"/>
          </a:endParaRPr>
        </a:p>
      </dsp:txBody>
      <dsp:txXfrm>
        <a:off x="252" y="1536653"/>
        <a:ext cx="1145663" cy="990693"/>
      </dsp:txXfrm>
    </dsp:sp>
    <dsp:sp modelId="{8579E538-A137-425C-B657-13181FD2D4B3}">
      <dsp:nvSpPr>
        <dsp:cNvPr id="0" name=""/>
        <dsp:cNvSpPr/>
      </dsp:nvSpPr>
      <dsp:spPr>
        <a:xfrm>
          <a:off x="5188024" y="87781"/>
          <a:ext cx="3897223" cy="162761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err="1" smtClean="0">
              <a:latin typeface="Times New Roman" pitchFamily="18" charset="0"/>
              <a:cs typeface="Times New Roman" pitchFamily="18" charset="0"/>
            </a:rPr>
            <a:t>Mở</a:t>
          </a:r>
          <a:r>
            <a:rPr lang="en-US" sz="3200" b="1" kern="1200" dirty="0" smtClean="0">
              <a:latin typeface="Times New Roman" pitchFamily="18" charset="0"/>
              <a:cs typeface="Times New Roman" pitchFamily="18" charset="0"/>
            </a:rPr>
            <a:t> </a:t>
          </a:r>
          <a:r>
            <a:rPr lang="en-US" sz="3200" b="1" kern="1200" dirty="0" err="1" smtClean="0">
              <a:latin typeface="Times New Roman" pitchFamily="18" charset="0"/>
              <a:cs typeface="Times New Roman" pitchFamily="18" charset="0"/>
            </a:rPr>
            <a:t>bài</a:t>
          </a:r>
          <a:r>
            <a:rPr lang="en-US" sz="3200" b="1" kern="1200" dirty="0" smtClean="0">
              <a:latin typeface="Times New Roman" pitchFamily="18" charset="0"/>
              <a:cs typeface="Times New Roman" pitchFamily="18" charset="0"/>
            </a:rPr>
            <a:t> </a:t>
          </a:r>
          <a:r>
            <a:rPr lang="en-US" sz="3200" b="1" kern="1200" dirty="0" err="1" smtClean="0">
              <a:latin typeface="Times New Roman" pitchFamily="18" charset="0"/>
              <a:cs typeface="Times New Roman" pitchFamily="18" charset="0"/>
            </a:rPr>
            <a:t>trực</a:t>
          </a:r>
          <a:r>
            <a:rPr lang="en-US" sz="3200" b="1" kern="1200" dirty="0" smtClean="0">
              <a:latin typeface="Times New Roman" pitchFamily="18" charset="0"/>
              <a:cs typeface="Times New Roman" pitchFamily="18" charset="0"/>
            </a:rPr>
            <a:t> </a:t>
          </a:r>
          <a:r>
            <a:rPr lang="en-US" sz="3200" b="1" kern="1200" dirty="0" err="1" smtClean="0">
              <a:latin typeface="Times New Roman" pitchFamily="18" charset="0"/>
              <a:cs typeface="Times New Roman" pitchFamily="18" charset="0"/>
            </a:rPr>
            <a:t>tiếp</a:t>
          </a:r>
          <a:r>
            <a:rPr lang="en-US" sz="3200" b="1" kern="1200" dirty="0" smtClean="0">
              <a:latin typeface="Times New Roman" pitchFamily="18" charset="0"/>
              <a:cs typeface="Times New Roman" pitchFamily="18" charset="0"/>
            </a:rPr>
            <a:t>: </a:t>
          </a:r>
          <a:r>
            <a:rPr lang="en-US" sz="3200" b="1" kern="1200" dirty="0" err="1" smtClean="0">
              <a:latin typeface="Times New Roman" pitchFamily="18" charset="0"/>
              <a:cs typeface="Times New Roman" pitchFamily="18" charset="0"/>
            </a:rPr>
            <a:t>kể</a:t>
          </a:r>
          <a:r>
            <a:rPr lang="en-US" sz="3200" b="1" kern="1200" dirty="0" smtClean="0">
              <a:latin typeface="Times New Roman" pitchFamily="18" charset="0"/>
              <a:cs typeface="Times New Roman" pitchFamily="18" charset="0"/>
            </a:rPr>
            <a:t> </a:t>
          </a:r>
          <a:r>
            <a:rPr lang="en-US" sz="3200" b="1" kern="1200" dirty="0" err="1" smtClean="0">
              <a:latin typeface="Times New Roman" pitchFamily="18" charset="0"/>
              <a:cs typeface="Times New Roman" pitchFamily="18" charset="0"/>
            </a:rPr>
            <a:t>ngay</a:t>
          </a:r>
          <a:r>
            <a:rPr lang="en-US" sz="3200" b="1" kern="1200" dirty="0" smtClean="0">
              <a:latin typeface="Times New Roman" pitchFamily="18" charset="0"/>
              <a:cs typeface="Times New Roman" pitchFamily="18" charset="0"/>
            </a:rPr>
            <a:t> </a:t>
          </a:r>
          <a:r>
            <a:rPr lang="en-US" sz="3200" b="1" kern="1200" dirty="0" err="1" smtClean="0">
              <a:latin typeface="Times New Roman" pitchFamily="18" charset="0"/>
              <a:cs typeface="Times New Roman" pitchFamily="18" charset="0"/>
            </a:rPr>
            <a:t>vào</a:t>
          </a:r>
          <a:r>
            <a:rPr lang="en-US" sz="3200" b="1" kern="1200" dirty="0" smtClean="0">
              <a:latin typeface="Times New Roman" pitchFamily="18" charset="0"/>
              <a:cs typeface="Times New Roman" pitchFamily="18" charset="0"/>
            </a:rPr>
            <a:t> </a:t>
          </a:r>
          <a:r>
            <a:rPr lang="en-US" sz="3200" b="1" kern="1200" dirty="0" err="1" smtClean="0">
              <a:latin typeface="Times New Roman" pitchFamily="18" charset="0"/>
              <a:cs typeface="Times New Roman" pitchFamily="18" charset="0"/>
            </a:rPr>
            <a:t>sự</a:t>
          </a:r>
          <a:r>
            <a:rPr lang="en-US" sz="3200" b="1" kern="1200" dirty="0" smtClean="0">
              <a:latin typeface="Times New Roman" pitchFamily="18" charset="0"/>
              <a:cs typeface="Times New Roman" pitchFamily="18" charset="0"/>
            </a:rPr>
            <a:t> </a:t>
          </a:r>
          <a:r>
            <a:rPr lang="en-US" sz="3200" b="1" kern="1200" dirty="0" err="1" smtClean="0">
              <a:latin typeface="Times New Roman" pitchFamily="18" charset="0"/>
              <a:cs typeface="Times New Roman" pitchFamily="18" charset="0"/>
            </a:rPr>
            <a:t>việc</a:t>
          </a:r>
          <a:r>
            <a:rPr lang="en-US" sz="3200" b="1" kern="1200" dirty="0" smtClean="0">
              <a:latin typeface="Times New Roman" pitchFamily="18" charset="0"/>
              <a:cs typeface="Times New Roman" pitchFamily="18" charset="0"/>
            </a:rPr>
            <a:t> </a:t>
          </a:r>
          <a:r>
            <a:rPr lang="en-US" sz="3200" b="1" kern="1200" dirty="0" err="1" smtClean="0">
              <a:latin typeface="Times New Roman" pitchFamily="18" charset="0"/>
              <a:cs typeface="Times New Roman" pitchFamily="18" charset="0"/>
            </a:rPr>
            <a:t>mở</a:t>
          </a:r>
          <a:r>
            <a:rPr lang="en-US" sz="3200" b="1" kern="1200" dirty="0" smtClean="0">
              <a:latin typeface="Times New Roman" pitchFamily="18" charset="0"/>
              <a:cs typeface="Times New Roman" pitchFamily="18" charset="0"/>
            </a:rPr>
            <a:t> </a:t>
          </a:r>
          <a:r>
            <a:rPr lang="en-US" sz="3200" b="1" kern="1200" dirty="0" err="1" smtClean="0">
              <a:latin typeface="Times New Roman" pitchFamily="18" charset="0"/>
              <a:cs typeface="Times New Roman" pitchFamily="18" charset="0"/>
            </a:rPr>
            <a:t>đầu</a:t>
          </a:r>
          <a:r>
            <a:rPr lang="en-US" sz="3200" b="1" kern="1200" dirty="0" smtClean="0">
              <a:latin typeface="Times New Roman" pitchFamily="18" charset="0"/>
              <a:cs typeface="Times New Roman" pitchFamily="18" charset="0"/>
            </a:rPr>
            <a:t> </a:t>
          </a:r>
          <a:r>
            <a:rPr lang="en-US" sz="3200" b="1" kern="1200" dirty="0" err="1" smtClean="0">
              <a:latin typeface="Times New Roman" pitchFamily="18" charset="0"/>
              <a:cs typeface="Times New Roman" pitchFamily="18" charset="0"/>
            </a:rPr>
            <a:t>câu</a:t>
          </a:r>
          <a:r>
            <a:rPr lang="en-US" sz="3200" b="1" kern="1200" dirty="0" smtClean="0">
              <a:latin typeface="Times New Roman" pitchFamily="18" charset="0"/>
              <a:cs typeface="Times New Roman" pitchFamily="18" charset="0"/>
            </a:rPr>
            <a:t> </a:t>
          </a:r>
          <a:r>
            <a:rPr lang="en-US" sz="3200" b="1" kern="1200" dirty="0" err="1" smtClean="0">
              <a:latin typeface="Times New Roman" pitchFamily="18" charset="0"/>
              <a:cs typeface="Times New Roman" pitchFamily="18" charset="0"/>
            </a:rPr>
            <a:t>chuyện</a:t>
          </a:r>
          <a:r>
            <a:rPr lang="en-US" sz="3200" b="1" kern="1200" dirty="0" smtClean="0">
              <a:latin typeface="Times New Roman" pitchFamily="18" charset="0"/>
              <a:cs typeface="Times New Roman" pitchFamily="18" charset="0"/>
            </a:rPr>
            <a:t>.</a:t>
          </a:r>
          <a:endParaRPr lang="en-US" sz="3200" b="1" kern="1200" dirty="0">
            <a:latin typeface="Times New Roman" pitchFamily="18" charset="0"/>
            <a:cs typeface="Times New Roman" pitchFamily="18" charset="0"/>
          </a:endParaRPr>
        </a:p>
      </dsp:txBody>
      <dsp:txXfrm>
        <a:off x="5188024" y="87781"/>
        <a:ext cx="3897223" cy="1627619"/>
      </dsp:txXfrm>
    </dsp:sp>
    <dsp:sp modelId="{CBCE586B-84BA-4F6D-9B9C-013F9A65C0B6}">
      <dsp:nvSpPr>
        <dsp:cNvPr id="0" name=""/>
        <dsp:cNvSpPr/>
      </dsp:nvSpPr>
      <dsp:spPr>
        <a:xfrm>
          <a:off x="5188024" y="2121422"/>
          <a:ext cx="3909469" cy="185479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err="1" smtClean="0">
              <a:latin typeface="Times New Roman" pitchFamily="18" charset="0"/>
              <a:cs typeface="Times New Roman" pitchFamily="18" charset="0"/>
            </a:rPr>
            <a:t>Mở</a:t>
          </a:r>
          <a:r>
            <a:rPr lang="en-US" sz="3200" b="1" kern="1200" dirty="0" smtClean="0">
              <a:latin typeface="Times New Roman" pitchFamily="18" charset="0"/>
              <a:cs typeface="Times New Roman" pitchFamily="18" charset="0"/>
            </a:rPr>
            <a:t> </a:t>
          </a:r>
          <a:r>
            <a:rPr lang="en-US" sz="3200" b="1" kern="1200" dirty="0" err="1" smtClean="0">
              <a:latin typeface="Times New Roman" pitchFamily="18" charset="0"/>
              <a:cs typeface="Times New Roman" pitchFamily="18" charset="0"/>
            </a:rPr>
            <a:t>bài</a:t>
          </a:r>
          <a:r>
            <a:rPr lang="en-US" sz="3200" b="1" kern="1200" dirty="0" smtClean="0">
              <a:latin typeface="Times New Roman" pitchFamily="18" charset="0"/>
              <a:cs typeface="Times New Roman" pitchFamily="18" charset="0"/>
            </a:rPr>
            <a:t> </a:t>
          </a:r>
          <a:r>
            <a:rPr lang="en-US" sz="3200" b="1" kern="1200" dirty="0" err="1" smtClean="0">
              <a:latin typeface="Times New Roman" pitchFamily="18" charset="0"/>
              <a:cs typeface="Times New Roman" pitchFamily="18" charset="0"/>
            </a:rPr>
            <a:t>gián</a:t>
          </a:r>
          <a:r>
            <a:rPr lang="en-US" sz="3200" b="1" kern="1200" dirty="0" smtClean="0">
              <a:latin typeface="Times New Roman" pitchFamily="18" charset="0"/>
              <a:cs typeface="Times New Roman" pitchFamily="18" charset="0"/>
            </a:rPr>
            <a:t> </a:t>
          </a:r>
          <a:r>
            <a:rPr lang="en-US" sz="3200" b="1" kern="1200" dirty="0" err="1" smtClean="0">
              <a:latin typeface="Times New Roman" pitchFamily="18" charset="0"/>
              <a:cs typeface="Times New Roman" pitchFamily="18" charset="0"/>
            </a:rPr>
            <a:t>tiếp</a:t>
          </a:r>
          <a:r>
            <a:rPr lang="en-US" sz="3200" b="1" kern="1200" dirty="0" smtClean="0">
              <a:latin typeface="Times New Roman" pitchFamily="18" charset="0"/>
              <a:cs typeface="Times New Roman" pitchFamily="18" charset="0"/>
            </a:rPr>
            <a:t>: </a:t>
          </a:r>
          <a:r>
            <a:rPr lang="en-US" sz="3200" b="1" kern="1200" dirty="0" err="1" smtClean="0">
              <a:latin typeface="Times New Roman" pitchFamily="18" charset="0"/>
              <a:cs typeface="Times New Roman" pitchFamily="18" charset="0"/>
            </a:rPr>
            <a:t>nói</a:t>
          </a:r>
          <a:r>
            <a:rPr lang="en-US" sz="3200" b="1" kern="1200" dirty="0" smtClean="0">
              <a:latin typeface="Times New Roman" pitchFamily="18" charset="0"/>
              <a:cs typeface="Times New Roman" pitchFamily="18" charset="0"/>
            </a:rPr>
            <a:t> </a:t>
          </a:r>
          <a:r>
            <a:rPr lang="en-US" sz="3200" b="1" kern="1200" dirty="0" err="1" smtClean="0">
              <a:latin typeface="Times New Roman" pitchFamily="18" charset="0"/>
              <a:cs typeface="Times New Roman" pitchFamily="18" charset="0"/>
            </a:rPr>
            <a:t>chuyện</a:t>
          </a:r>
          <a:r>
            <a:rPr lang="en-US" sz="3200" b="1" kern="1200" dirty="0" smtClean="0">
              <a:latin typeface="Times New Roman" pitchFamily="18" charset="0"/>
              <a:cs typeface="Times New Roman" pitchFamily="18" charset="0"/>
            </a:rPr>
            <a:t> </a:t>
          </a:r>
          <a:r>
            <a:rPr lang="en-US" sz="3200" b="1" kern="1200" dirty="0" err="1" smtClean="0">
              <a:latin typeface="Times New Roman" pitchFamily="18" charset="0"/>
              <a:cs typeface="Times New Roman" pitchFamily="18" charset="0"/>
            </a:rPr>
            <a:t>khác</a:t>
          </a:r>
          <a:r>
            <a:rPr lang="en-US" sz="3200" b="1" kern="1200" dirty="0" smtClean="0">
              <a:latin typeface="Times New Roman" pitchFamily="18" charset="0"/>
              <a:cs typeface="Times New Roman" pitchFamily="18" charset="0"/>
            </a:rPr>
            <a:t> </a:t>
          </a:r>
          <a:r>
            <a:rPr lang="en-US" sz="3200" b="1" kern="1200" dirty="0" err="1" smtClean="0">
              <a:latin typeface="Times New Roman" pitchFamily="18" charset="0"/>
              <a:cs typeface="Times New Roman" pitchFamily="18" charset="0"/>
            </a:rPr>
            <a:t>để</a:t>
          </a:r>
          <a:r>
            <a:rPr lang="en-US" sz="3200" b="1" kern="1200" dirty="0" smtClean="0">
              <a:latin typeface="Times New Roman" pitchFamily="18" charset="0"/>
              <a:cs typeface="Times New Roman" pitchFamily="18" charset="0"/>
            </a:rPr>
            <a:t> </a:t>
          </a:r>
          <a:r>
            <a:rPr lang="en-US" sz="3200" b="1" kern="1200" dirty="0" err="1" smtClean="0">
              <a:latin typeface="Times New Roman" pitchFamily="18" charset="0"/>
              <a:cs typeface="Times New Roman" pitchFamily="18" charset="0"/>
            </a:rPr>
            <a:t>dẫn</a:t>
          </a:r>
          <a:r>
            <a:rPr lang="en-US" sz="3200" b="1" kern="1200" dirty="0" smtClean="0">
              <a:latin typeface="Times New Roman" pitchFamily="18" charset="0"/>
              <a:cs typeface="Times New Roman" pitchFamily="18" charset="0"/>
            </a:rPr>
            <a:t> </a:t>
          </a:r>
          <a:r>
            <a:rPr lang="en-US" sz="3200" b="1" kern="1200" dirty="0" err="1" smtClean="0">
              <a:latin typeface="Times New Roman" pitchFamily="18" charset="0"/>
              <a:cs typeface="Times New Roman" pitchFamily="18" charset="0"/>
            </a:rPr>
            <a:t>vào</a:t>
          </a:r>
          <a:r>
            <a:rPr lang="en-US" sz="3200" b="1" kern="1200" dirty="0" smtClean="0">
              <a:latin typeface="Times New Roman" pitchFamily="18" charset="0"/>
              <a:cs typeface="Times New Roman" pitchFamily="18" charset="0"/>
            </a:rPr>
            <a:t> </a:t>
          </a:r>
          <a:r>
            <a:rPr lang="en-US" sz="3200" b="1" kern="1200" dirty="0" err="1" smtClean="0">
              <a:latin typeface="Times New Roman" pitchFamily="18" charset="0"/>
              <a:cs typeface="Times New Roman" pitchFamily="18" charset="0"/>
            </a:rPr>
            <a:t>câu</a:t>
          </a:r>
          <a:r>
            <a:rPr lang="en-US" sz="3200" b="1" kern="1200" dirty="0" smtClean="0">
              <a:latin typeface="Times New Roman" pitchFamily="18" charset="0"/>
              <a:cs typeface="Times New Roman" pitchFamily="18" charset="0"/>
            </a:rPr>
            <a:t> </a:t>
          </a:r>
          <a:r>
            <a:rPr lang="en-US" sz="3200" b="1" kern="1200" dirty="0" err="1" smtClean="0">
              <a:latin typeface="Times New Roman" pitchFamily="18" charset="0"/>
              <a:cs typeface="Times New Roman" pitchFamily="18" charset="0"/>
            </a:rPr>
            <a:t>chuyện</a:t>
          </a:r>
          <a:r>
            <a:rPr lang="en-US" sz="3200" b="1" kern="1200" dirty="0" smtClean="0">
              <a:latin typeface="Times New Roman" pitchFamily="18" charset="0"/>
              <a:cs typeface="Times New Roman" pitchFamily="18" charset="0"/>
            </a:rPr>
            <a:t> </a:t>
          </a:r>
          <a:r>
            <a:rPr lang="en-US" sz="3200" b="1" kern="1200" dirty="0" err="1" smtClean="0">
              <a:latin typeface="Times New Roman" pitchFamily="18" charset="0"/>
              <a:cs typeface="Times New Roman" pitchFamily="18" charset="0"/>
            </a:rPr>
            <a:t>định</a:t>
          </a:r>
          <a:r>
            <a:rPr lang="en-US" sz="3200" b="1" kern="1200" dirty="0" smtClean="0">
              <a:latin typeface="Times New Roman" pitchFamily="18" charset="0"/>
              <a:cs typeface="Times New Roman" pitchFamily="18" charset="0"/>
            </a:rPr>
            <a:t> </a:t>
          </a:r>
          <a:r>
            <a:rPr lang="en-US" sz="3200" b="1" kern="1200" dirty="0" err="1" smtClean="0">
              <a:latin typeface="Times New Roman" pitchFamily="18" charset="0"/>
              <a:cs typeface="Times New Roman" pitchFamily="18" charset="0"/>
            </a:rPr>
            <a:t>kể</a:t>
          </a:r>
          <a:r>
            <a:rPr lang="en-US" sz="3200" b="1" kern="1200" dirty="0" smtClean="0">
              <a:latin typeface="Times New Roman" pitchFamily="18" charset="0"/>
              <a:cs typeface="Times New Roman" pitchFamily="18" charset="0"/>
            </a:rPr>
            <a:t>.</a:t>
          </a:r>
          <a:endParaRPr lang="en-US" sz="3200" b="1" kern="1200" dirty="0">
            <a:latin typeface="Times New Roman" pitchFamily="18" charset="0"/>
            <a:cs typeface="Times New Roman" pitchFamily="18" charset="0"/>
          </a:endParaRPr>
        </a:p>
      </dsp:txBody>
      <dsp:txXfrm>
        <a:off x="5188024" y="2121422"/>
        <a:ext cx="3909469" cy="1854795"/>
      </dsp:txXfrm>
    </dsp:sp>
    <dsp:sp modelId="{998722BA-3C34-406F-AB22-D288383712D2}">
      <dsp:nvSpPr>
        <dsp:cNvPr id="0" name=""/>
        <dsp:cNvSpPr/>
      </dsp:nvSpPr>
      <dsp:spPr>
        <a:xfrm>
          <a:off x="1567739" y="1564117"/>
          <a:ext cx="2330012" cy="9906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b="1" kern="1200" dirty="0" err="1" smtClean="0">
              <a:latin typeface="Times New Roman" pitchFamily="18" charset="0"/>
              <a:cs typeface="Times New Roman" pitchFamily="18" charset="0"/>
            </a:rPr>
            <a:t>Có</a:t>
          </a:r>
          <a:r>
            <a:rPr lang="en-US" sz="3500" b="1" kern="1200" dirty="0" smtClean="0">
              <a:latin typeface="Times New Roman" pitchFamily="18" charset="0"/>
              <a:cs typeface="Times New Roman" pitchFamily="18" charset="0"/>
            </a:rPr>
            <a:t> </a:t>
          </a:r>
          <a:r>
            <a:rPr lang="en-US" sz="3500" b="1" kern="1200" dirty="0" err="1" smtClean="0">
              <a:latin typeface="Times New Roman" pitchFamily="18" charset="0"/>
              <a:cs typeface="Times New Roman" pitchFamily="18" charset="0"/>
            </a:rPr>
            <a:t>hai</a:t>
          </a:r>
          <a:r>
            <a:rPr lang="en-US" sz="3500" b="1" kern="1200" dirty="0" smtClean="0">
              <a:latin typeface="Times New Roman" pitchFamily="18" charset="0"/>
              <a:cs typeface="Times New Roman" pitchFamily="18" charset="0"/>
            </a:rPr>
            <a:t> </a:t>
          </a:r>
          <a:r>
            <a:rPr lang="en-US" sz="3500" b="1" kern="1200" dirty="0" err="1" smtClean="0">
              <a:latin typeface="Times New Roman" pitchFamily="18" charset="0"/>
              <a:cs typeface="Times New Roman" pitchFamily="18" charset="0"/>
            </a:rPr>
            <a:t>cách</a:t>
          </a:r>
          <a:r>
            <a:rPr lang="en-US" sz="3500" b="1" kern="1200" dirty="0" smtClean="0">
              <a:latin typeface="Times New Roman" pitchFamily="18" charset="0"/>
              <a:cs typeface="Times New Roman" pitchFamily="18" charset="0"/>
            </a:rPr>
            <a:t> </a:t>
          </a:r>
          <a:r>
            <a:rPr lang="en-US" sz="3500" b="1" kern="1200" dirty="0" err="1" smtClean="0">
              <a:latin typeface="Times New Roman" pitchFamily="18" charset="0"/>
              <a:cs typeface="Times New Roman" pitchFamily="18" charset="0"/>
            </a:rPr>
            <a:t>mở</a:t>
          </a:r>
          <a:r>
            <a:rPr lang="en-US" sz="3500" b="1" kern="1200" dirty="0" smtClean="0">
              <a:latin typeface="Times New Roman" pitchFamily="18" charset="0"/>
              <a:cs typeface="Times New Roman" pitchFamily="18" charset="0"/>
            </a:rPr>
            <a:t> </a:t>
          </a:r>
          <a:r>
            <a:rPr lang="en-US" sz="3500" b="1" kern="1200" dirty="0" err="1" smtClean="0">
              <a:latin typeface="Times New Roman" pitchFamily="18" charset="0"/>
              <a:cs typeface="Times New Roman" pitchFamily="18" charset="0"/>
            </a:rPr>
            <a:t>bài</a:t>
          </a:r>
          <a:r>
            <a:rPr lang="en-US" sz="3500" b="1" kern="1200" dirty="0" smtClean="0">
              <a:latin typeface="Times New Roman" pitchFamily="18" charset="0"/>
              <a:cs typeface="Times New Roman" pitchFamily="18" charset="0"/>
            </a:rPr>
            <a:t> </a:t>
          </a:r>
          <a:endParaRPr lang="en-US" sz="3500" b="1" kern="1200" dirty="0">
            <a:latin typeface="Times New Roman" pitchFamily="18" charset="0"/>
            <a:cs typeface="Times New Roman" pitchFamily="18" charset="0"/>
          </a:endParaRPr>
        </a:p>
      </dsp:txBody>
      <dsp:txXfrm>
        <a:off x="1567739" y="1564117"/>
        <a:ext cx="2330012" cy="9906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FA2ABD-1027-464D-99E2-3CB94150056F}" type="datetimeFigureOut">
              <a:rPr lang="en-US" smtClean="0"/>
              <a:t>11/18/2021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AC1B56-9000-40CB-9A24-978F4ECF40BB}" type="slidenum">
              <a:rPr lang="en-US" smtClean="0"/>
              <a:t>‹#›</a:t>
            </a:fld>
            <a:endParaRPr lang="en-US"/>
          </a:p>
        </p:txBody>
      </p:sp>
    </p:spTree>
    <p:extLst>
      <p:ext uri="{BB962C8B-B14F-4D97-AF65-F5344CB8AC3E}">
        <p14:creationId xmlns:p14="http://schemas.microsoft.com/office/powerpoint/2010/main" val="899605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EB290B-7F53-43CD-9DCD-AA65998864B6}"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37029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EB290B-7F53-43CD-9DCD-AA65998864B6}"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390516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EB290B-7F53-43CD-9DCD-AA65998864B6}"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1925512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8962" name="Group 2"/>
          <p:cNvGrpSpPr>
            <a:grpSpLocks/>
          </p:cNvGrpSpPr>
          <p:nvPr/>
        </p:nvGrpSpPr>
        <p:grpSpPr bwMode="auto">
          <a:xfrm>
            <a:off x="2084388" y="222647"/>
            <a:ext cx="6823075" cy="4014788"/>
            <a:chOff x="1313" y="187"/>
            <a:chExt cx="4298" cy="3372"/>
          </a:xfrm>
        </p:grpSpPr>
        <p:grpSp>
          <p:nvGrpSpPr>
            <p:cNvPr id="168963" name="Group 3"/>
            <p:cNvGrpSpPr>
              <a:grpSpLocks/>
            </p:cNvGrpSpPr>
            <p:nvPr/>
          </p:nvGrpSpPr>
          <p:grpSpPr bwMode="auto">
            <a:xfrm>
              <a:off x="2194" y="601"/>
              <a:ext cx="596" cy="447"/>
              <a:chOff x="0" y="0"/>
              <a:chExt cx="768" cy="576"/>
            </a:xfrm>
          </p:grpSpPr>
          <p:sp>
            <p:nvSpPr>
              <p:cNvPr id="168964"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965"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966" name="Group 6"/>
            <p:cNvGrpSpPr>
              <a:grpSpLocks/>
            </p:cNvGrpSpPr>
            <p:nvPr/>
          </p:nvGrpSpPr>
          <p:grpSpPr bwMode="auto">
            <a:xfrm>
              <a:off x="1313" y="187"/>
              <a:ext cx="4298" cy="3372"/>
              <a:chOff x="0" y="0"/>
              <a:chExt cx="5533" cy="4341"/>
            </a:xfrm>
          </p:grpSpPr>
          <p:grpSp>
            <p:nvGrpSpPr>
              <p:cNvPr id="168967" name="Group 7"/>
              <p:cNvGrpSpPr>
                <a:grpSpLocks/>
              </p:cNvGrpSpPr>
              <p:nvPr/>
            </p:nvGrpSpPr>
            <p:grpSpPr bwMode="auto">
              <a:xfrm>
                <a:off x="0" y="0"/>
                <a:ext cx="5470" cy="4341"/>
                <a:chOff x="0" y="0"/>
                <a:chExt cx="5470" cy="4341"/>
              </a:xfrm>
            </p:grpSpPr>
            <p:grpSp>
              <p:nvGrpSpPr>
                <p:cNvPr id="168968" name="Group 8"/>
                <p:cNvGrpSpPr>
                  <a:grpSpLocks/>
                </p:cNvGrpSpPr>
                <p:nvPr/>
              </p:nvGrpSpPr>
              <p:grpSpPr bwMode="auto">
                <a:xfrm>
                  <a:off x="1339" y="786"/>
                  <a:ext cx="2919" cy="2151"/>
                  <a:chOff x="1265" y="814"/>
                  <a:chExt cx="2919" cy="2151"/>
                </a:xfrm>
              </p:grpSpPr>
              <p:sp>
                <p:nvSpPr>
                  <p:cNvPr id="168969" name="Oval 9"/>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970"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971" name="Group 11"/>
                <p:cNvGrpSpPr>
                  <a:grpSpLocks/>
                </p:cNvGrpSpPr>
                <p:nvPr/>
              </p:nvGrpSpPr>
              <p:grpSpPr bwMode="auto">
                <a:xfrm>
                  <a:off x="0" y="0"/>
                  <a:ext cx="5470" cy="4341"/>
                  <a:chOff x="0" y="0"/>
                  <a:chExt cx="5470" cy="4341"/>
                </a:xfrm>
              </p:grpSpPr>
              <p:grpSp>
                <p:nvGrpSpPr>
                  <p:cNvPr id="168972" name="Group 12"/>
                  <p:cNvGrpSpPr>
                    <a:grpSpLocks/>
                  </p:cNvGrpSpPr>
                  <p:nvPr/>
                </p:nvGrpSpPr>
                <p:grpSpPr bwMode="auto">
                  <a:xfrm>
                    <a:off x="3545" y="1502"/>
                    <a:ext cx="1258" cy="2327"/>
                    <a:chOff x="3471" y="1530"/>
                    <a:chExt cx="1258" cy="2327"/>
                  </a:xfrm>
                </p:grpSpPr>
                <p:sp>
                  <p:nvSpPr>
                    <p:cNvPr id="168973" name="Freeform 13"/>
                    <p:cNvSpPr>
                      <a:spLocks/>
                    </p:cNvSpPr>
                    <p:nvPr/>
                  </p:nvSpPr>
                  <p:spPr bwMode="hidden">
                    <a:xfrm rot="2711884">
                      <a:off x="2765" y="2236"/>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974" name="Freeform 14"/>
                    <p:cNvSpPr>
                      <a:spLocks/>
                    </p:cNvSpPr>
                    <p:nvPr/>
                  </p:nvSpPr>
                  <p:spPr bwMode="hidden">
                    <a:xfrm rot="2711884">
                      <a:off x="4021" y="3150"/>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975" name="Group 15"/>
                  <p:cNvGrpSpPr>
                    <a:grpSpLocks/>
                  </p:cNvGrpSpPr>
                  <p:nvPr/>
                </p:nvGrpSpPr>
                <p:grpSpPr bwMode="auto">
                  <a:xfrm>
                    <a:off x="2938" y="1991"/>
                    <a:ext cx="2463" cy="1332"/>
                    <a:chOff x="2864" y="2019"/>
                    <a:chExt cx="2463" cy="1332"/>
                  </a:xfrm>
                </p:grpSpPr>
                <p:sp>
                  <p:nvSpPr>
                    <p:cNvPr id="168976" name="Freeform 16"/>
                    <p:cNvSpPr>
                      <a:spLocks/>
                    </p:cNvSpPr>
                    <p:nvPr/>
                  </p:nvSpPr>
                  <p:spPr bwMode="hidden">
                    <a:xfrm rot="2104081">
                      <a:off x="2864" y="2019"/>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977" name="Freeform 17"/>
                    <p:cNvSpPr>
                      <a:spLocks/>
                    </p:cNvSpPr>
                    <p:nvPr/>
                  </p:nvSpPr>
                  <p:spPr bwMode="hidden">
                    <a:xfrm rot="2104081">
                      <a:off x="4353" y="2806"/>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978" name="Group 18"/>
                  <p:cNvGrpSpPr>
                    <a:grpSpLocks/>
                  </p:cNvGrpSpPr>
                  <p:nvPr/>
                </p:nvGrpSpPr>
                <p:grpSpPr bwMode="auto">
                  <a:xfrm>
                    <a:off x="2971" y="1804"/>
                    <a:ext cx="2477" cy="1064"/>
                    <a:chOff x="2897" y="1832"/>
                    <a:chExt cx="2477" cy="1064"/>
                  </a:xfrm>
                </p:grpSpPr>
                <p:sp>
                  <p:nvSpPr>
                    <p:cNvPr id="168979" name="Freeform 19"/>
                    <p:cNvSpPr>
                      <a:spLocks/>
                    </p:cNvSpPr>
                    <p:nvPr/>
                  </p:nvSpPr>
                  <p:spPr bwMode="hidden">
                    <a:xfrm rot="1582915">
                      <a:off x="2897" y="1832"/>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980" name="Freeform 20"/>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981" name="Group 21"/>
                  <p:cNvGrpSpPr>
                    <a:grpSpLocks/>
                  </p:cNvGrpSpPr>
                  <p:nvPr/>
                </p:nvGrpSpPr>
                <p:grpSpPr bwMode="auto">
                  <a:xfrm>
                    <a:off x="2998" y="1608"/>
                    <a:ext cx="2472" cy="927"/>
                    <a:chOff x="2924" y="1636"/>
                    <a:chExt cx="2472" cy="927"/>
                  </a:xfrm>
                </p:grpSpPr>
                <p:sp>
                  <p:nvSpPr>
                    <p:cNvPr id="168982" name="Freeform 22"/>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983" name="Freeform 23"/>
                    <p:cNvSpPr>
                      <a:spLocks/>
                    </p:cNvSpPr>
                    <p:nvPr/>
                  </p:nvSpPr>
                  <p:spPr bwMode="hidden">
                    <a:xfrm rot="1080363">
                      <a:off x="4495" y="2037"/>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984" name="Group 24"/>
                  <p:cNvGrpSpPr>
                    <a:grpSpLocks/>
                  </p:cNvGrpSpPr>
                  <p:nvPr/>
                </p:nvGrpSpPr>
                <p:grpSpPr bwMode="auto">
                  <a:xfrm>
                    <a:off x="3032" y="1386"/>
                    <a:ext cx="2342" cy="657"/>
                    <a:chOff x="2958" y="1414"/>
                    <a:chExt cx="2342" cy="657"/>
                  </a:xfrm>
                </p:grpSpPr>
                <p:sp>
                  <p:nvSpPr>
                    <p:cNvPr id="168985" name="Freeform 25"/>
                    <p:cNvSpPr>
                      <a:spLocks/>
                    </p:cNvSpPr>
                    <p:nvPr/>
                  </p:nvSpPr>
                  <p:spPr bwMode="hidden">
                    <a:xfrm rot="463793">
                      <a:off x="2958" y="1414"/>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986" name="Freeform 26"/>
                    <p:cNvSpPr>
                      <a:spLocks/>
                    </p:cNvSpPr>
                    <p:nvPr/>
                  </p:nvSpPr>
                  <p:spPr bwMode="hidden">
                    <a:xfrm rot="463793">
                      <a:off x="4470"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987" name="Group 27"/>
                  <p:cNvGrpSpPr>
                    <a:grpSpLocks/>
                  </p:cNvGrpSpPr>
                  <p:nvPr/>
                </p:nvGrpSpPr>
                <p:grpSpPr bwMode="auto">
                  <a:xfrm>
                    <a:off x="3057" y="1241"/>
                    <a:ext cx="2150" cy="343"/>
                    <a:chOff x="2983" y="1269"/>
                    <a:chExt cx="2150" cy="343"/>
                  </a:xfrm>
                </p:grpSpPr>
                <p:sp>
                  <p:nvSpPr>
                    <p:cNvPr id="168988" name="Freeform 28"/>
                    <p:cNvSpPr>
                      <a:spLocks/>
                    </p:cNvSpPr>
                    <p:nvPr/>
                  </p:nvSpPr>
                  <p:spPr bwMode="hidden">
                    <a:xfrm rot="-84182">
                      <a:off x="2983" y="1289"/>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989" name="Freeform 29"/>
                    <p:cNvSpPr>
                      <a:spLocks/>
                    </p:cNvSpPr>
                    <p:nvPr/>
                  </p:nvSpPr>
                  <p:spPr bwMode="hidden">
                    <a:xfrm rot="-84182">
                      <a:off x="4379" y="1269"/>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990" name="Group 30"/>
                  <p:cNvGrpSpPr>
                    <a:grpSpLocks/>
                  </p:cNvGrpSpPr>
                  <p:nvPr/>
                </p:nvGrpSpPr>
                <p:grpSpPr bwMode="auto">
                  <a:xfrm>
                    <a:off x="3012" y="889"/>
                    <a:ext cx="1879" cy="427"/>
                    <a:chOff x="2938" y="917"/>
                    <a:chExt cx="1879" cy="427"/>
                  </a:xfrm>
                </p:grpSpPr>
                <p:sp>
                  <p:nvSpPr>
                    <p:cNvPr id="168991" name="Freeform 31"/>
                    <p:cNvSpPr>
                      <a:spLocks/>
                    </p:cNvSpPr>
                    <p:nvPr/>
                  </p:nvSpPr>
                  <p:spPr bwMode="hidden">
                    <a:xfrm rot="-802576">
                      <a:off x="2938" y="112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992" name="Freeform 32"/>
                    <p:cNvSpPr>
                      <a:spLocks/>
                    </p:cNvSpPr>
                    <p:nvPr/>
                  </p:nvSpPr>
                  <p:spPr bwMode="hidden">
                    <a:xfrm rot="-802576">
                      <a:off x="4155" y="917"/>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993" name="Group 33"/>
                  <p:cNvGrpSpPr>
                    <a:grpSpLocks/>
                  </p:cNvGrpSpPr>
                  <p:nvPr/>
                </p:nvGrpSpPr>
                <p:grpSpPr bwMode="auto">
                  <a:xfrm>
                    <a:off x="711" y="1625"/>
                    <a:ext cx="1257" cy="2326"/>
                    <a:chOff x="637" y="1653"/>
                    <a:chExt cx="1257" cy="2326"/>
                  </a:xfrm>
                </p:grpSpPr>
                <p:sp>
                  <p:nvSpPr>
                    <p:cNvPr id="168994" name="Freeform 34"/>
                    <p:cNvSpPr>
                      <a:spLocks/>
                    </p:cNvSpPr>
                    <p:nvPr/>
                  </p:nvSpPr>
                  <p:spPr bwMode="hidden">
                    <a:xfrm rot="18888116" flipH="1">
                      <a:off x="876" y="2359"/>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995" name="Freeform 35"/>
                    <p:cNvSpPr>
                      <a:spLocks/>
                    </p:cNvSpPr>
                    <p:nvPr/>
                  </p:nvSpPr>
                  <p:spPr bwMode="hidden">
                    <a:xfrm rot="18888116" flipH="1">
                      <a:off x="419" y="327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996" name="Group 36"/>
                  <p:cNvGrpSpPr>
                    <a:grpSpLocks/>
                  </p:cNvGrpSpPr>
                  <p:nvPr/>
                </p:nvGrpSpPr>
                <p:grpSpPr bwMode="auto">
                  <a:xfrm>
                    <a:off x="69" y="2168"/>
                    <a:ext cx="2463" cy="1332"/>
                    <a:chOff x="-5" y="2196"/>
                    <a:chExt cx="2463" cy="1332"/>
                  </a:xfrm>
                </p:grpSpPr>
                <p:sp>
                  <p:nvSpPr>
                    <p:cNvPr id="168997" name="Freeform 37"/>
                    <p:cNvSpPr>
                      <a:spLocks/>
                    </p:cNvSpPr>
                    <p:nvPr/>
                  </p:nvSpPr>
                  <p:spPr bwMode="hidden">
                    <a:xfrm rot="19495919" flipH="1">
                      <a:off x="644" y="2196"/>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998" name="Freeform 38"/>
                    <p:cNvSpPr>
                      <a:spLocks/>
                    </p:cNvSpPr>
                    <p:nvPr/>
                  </p:nvSpPr>
                  <p:spPr bwMode="hidden">
                    <a:xfrm rot="19495919" flipH="1">
                      <a:off x="-5" y="2983"/>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999" name="Group 39"/>
                  <p:cNvGrpSpPr>
                    <a:grpSpLocks/>
                  </p:cNvGrpSpPr>
                  <p:nvPr/>
                </p:nvGrpSpPr>
                <p:grpSpPr bwMode="auto">
                  <a:xfrm>
                    <a:off x="22" y="1981"/>
                    <a:ext cx="2477" cy="1064"/>
                    <a:chOff x="-52" y="2009"/>
                    <a:chExt cx="2477" cy="1064"/>
                  </a:xfrm>
                </p:grpSpPr>
                <p:sp>
                  <p:nvSpPr>
                    <p:cNvPr id="169000" name="Freeform 40"/>
                    <p:cNvSpPr>
                      <a:spLocks/>
                    </p:cNvSpPr>
                    <p:nvPr/>
                  </p:nvSpPr>
                  <p:spPr bwMode="hidden">
                    <a:xfrm rot="20017085" flipH="1">
                      <a:off x="689" y="2009"/>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01" name="Freeform 41"/>
                    <p:cNvSpPr>
                      <a:spLocks/>
                    </p:cNvSpPr>
                    <p:nvPr/>
                  </p:nvSpPr>
                  <p:spPr bwMode="hidden">
                    <a:xfrm rot="20017085" flipH="1">
                      <a:off x="-52" y="2597"/>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02" name="Group 42"/>
                  <p:cNvGrpSpPr>
                    <a:grpSpLocks/>
                  </p:cNvGrpSpPr>
                  <p:nvPr/>
                </p:nvGrpSpPr>
                <p:grpSpPr bwMode="auto">
                  <a:xfrm>
                    <a:off x="0" y="1785"/>
                    <a:ext cx="2472" cy="927"/>
                    <a:chOff x="-74" y="1813"/>
                    <a:chExt cx="2472" cy="927"/>
                  </a:xfrm>
                </p:grpSpPr>
                <p:sp>
                  <p:nvSpPr>
                    <p:cNvPr id="169003" name="Freeform 43"/>
                    <p:cNvSpPr>
                      <a:spLocks/>
                    </p:cNvSpPr>
                    <p:nvPr/>
                  </p:nvSpPr>
                  <p:spPr bwMode="hidden">
                    <a:xfrm rot="20519637" flipH="1">
                      <a:off x="721" y="1813"/>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04" name="Freeform 44"/>
                    <p:cNvSpPr>
                      <a:spLocks/>
                    </p:cNvSpPr>
                    <p:nvPr/>
                  </p:nvSpPr>
                  <p:spPr bwMode="hidden">
                    <a:xfrm rot="20519637" flipH="1">
                      <a:off x="-74" y="2214"/>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05" name="Group 45"/>
                  <p:cNvGrpSpPr>
                    <a:grpSpLocks/>
                  </p:cNvGrpSpPr>
                  <p:nvPr/>
                </p:nvGrpSpPr>
                <p:grpSpPr bwMode="auto">
                  <a:xfrm>
                    <a:off x="96" y="1563"/>
                    <a:ext cx="2342" cy="657"/>
                    <a:chOff x="22" y="1591"/>
                    <a:chExt cx="2342" cy="657"/>
                  </a:xfrm>
                </p:grpSpPr>
                <p:sp>
                  <p:nvSpPr>
                    <p:cNvPr id="169006" name="Freeform 46"/>
                    <p:cNvSpPr>
                      <a:spLocks/>
                    </p:cNvSpPr>
                    <p:nvPr/>
                  </p:nvSpPr>
                  <p:spPr bwMode="hidden">
                    <a:xfrm rot="21136207" flipH="1">
                      <a:off x="819" y="1591"/>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07" name="Freeform 47"/>
                    <p:cNvSpPr>
                      <a:spLocks/>
                    </p:cNvSpPr>
                    <p:nvPr/>
                  </p:nvSpPr>
                  <p:spPr bwMode="hidden">
                    <a:xfrm rot="21136207" flipH="1">
                      <a:off x="22" y="1759"/>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08" name="Group 48"/>
                  <p:cNvGrpSpPr>
                    <a:grpSpLocks/>
                  </p:cNvGrpSpPr>
                  <p:nvPr/>
                </p:nvGrpSpPr>
                <p:grpSpPr bwMode="auto">
                  <a:xfrm>
                    <a:off x="263" y="1418"/>
                    <a:ext cx="2150" cy="343"/>
                    <a:chOff x="189" y="1446"/>
                    <a:chExt cx="2150" cy="343"/>
                  </a:xfrm>
                </p:grpSpPr>
                <p:sp>
                  <p:nvSpPr>
                    <p:cNvPr id="169009" name="Freeform 49"/>
                    <p:cNvSpPr>
                      <a:spLocks/>
                    </p:cNvSpPr>
                    <p:nvPr/>
                  </p:nvSpPr>
                  <p:spPr bwMode="hidden">
                    <a:xfrm rot="84182" flipH="1">
                      <a:off x="935" y="1466"/>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10" name="Freeform 50"/>
                    <p:cNvSpPr>
                      <a:spLocks/>
                    </p:cNvSpPr>
                    <p:nvPr/>
                  </p:nvSpPr>
                  <p:spPr bwMode="hidden">
                    <a:xfrm rot="84182" flipH="1">
                      <a:off x="189" y="1446"/>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11" name="Group 51"/>
                  <p:cNvGrpSpPr>
                    <a:grpSpLocks/>
                  </p:cNvGrpSpPr>
                  <p:nvPr/>
                </p:nvGrpSpPr>
                <p:grpSpPr bwMode="auto">
                  <a:xfrm>
                    <a:off x="579" y="1066"/>
                    <a:ext cx="1879" cy="427"/>
                    <a:chOff x="505" y="1094"/>
                    <a:chExt cx="1879" cy="427"/>
                  </a:xfrm>
                </p:grpSpPr>
                <p:sp>
                  <p:nvSpPr>
                    <p:cNvPr id="169012" name="Freeform 52"/>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13" name="Freeform 53"/>
                    <p:cNvSpPr>
                      <a:spLocks/>
                    </p:cNvSpPr>
                    <p:nvPr/>
                  </p:nvSpPr>
                  <p:spPr bwMode="hidden">
                    <a:xfrm rot="802576" flipH="1">
                      <a:off x="505" y="1094"/>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14" name="Group 54"/>
                  <p:cNvGrpSpPr>
                    <a:grpSpLocks/>
                  </p:cNvGrpSpPr>
                  <p:nvPr/>
                </p:nvGrpSpPr>
                <p:grpSpPr bwMode="auto">
                  <a:xfrm>
                    <a:off x="690" y="871"/>
                    <a:ext cx="1850" cy="554"/>
                    <a:chOff x="616" y="899"/>
                    <a:chExt cx="1850" cy="554"/>
                  </a:xfrm>
                </p:grpSpPr>
                <p:sp>
                  <p:nvSpPr>
                    <p:cNvPr id="169015" name="Freeform 55"/>
                    <p:cNvSpPr>
                      <a:spLocks/>
                    </p:cNvSpPr>
                    <p:nvPr/>
                  </p:nvSpPr>
                  <p:spPr bwMode="hidden">
                    <a:xfrm rot="1277471" flipH="1">
                      <a:off x="1233"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16" name="Freeform 56"/>
                    <p:cNvSpPr>
                      <a:spLocks/>
                    </p:cNvSpPr>
                    <p:nvPr/>
                  </p:nvSpPr>
                  <p:spPr bwMode="hidden">
                    <a:xfrm rot="1277471" flipH="1">
                      <a:off x="616" y="89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17" name="Group 57"/>
                  <p:cNvGrpSpPr>
                    <a:grpSpLocks/>
                  </p:cNvGrpSpPr>
                  <p:nvPr/>
                </p:nvGrpSpPr>
                <p:grpSpPr bwMode="auto">
                  <a:xfrm>
                    <a:off x="911" y="589"/>
                    <a:ext cx="1767" cy="743"/>
                    <a:chOff x="911" y="589"/>
                    <a:chExt cx="1767" cy="743"/>
                  </a:xfrm>
                </p:grpSpPr>
                <p:sp>
                  <p:nvSpPr>
                    <p:cNvPr id="169018" name="Freeform 58"/>
                    <p:cNvSpPr>
                      <a:spLocks/>
                    </p:cNvSpPr>
                    <p:nvPr/>
                  </p:nvSpPr>
                  <p:spPr bwMode="hidden">
                    <a:xfrm rot="2028410" flipH="1">
                      <a:off x="1445" y="111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19" name="Freeform 59"/>
                    <p:cNvSpPr>
                      <a:spLocks/>
                    </p:cNvSpPr>
                    <p:nvPr/>
                  </p:nvSpPr>
                  <p:spPr bwMode="hidden">
                    <a:xfrm rot="2028410" flipH="1">
                      <a:off x="911" y="58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20" name="Group 60"/>
                  <p:cNvGrpSpPr>
                    <a:grpSpLocks/>
                  </p:cNvGrpSpPr>
                  <p:nvPr/>
                </p:nvGrpSpPr>
                <p:grpSpPr bwMode="auto">
                  <a:xfrm>
                    <a:off x="1120" y="300"/>
                    <a:ext cx="1693" cy="892"/>
                    <a:chOff x="1120" y="300"/>
                    <a:chExt cx="1693" cy="892"/>
                  </a:xfrm>
                </p:grpSpPr>
                <p:sp>
                  <p:nvSpPr>
                    <p:cNvPr id="169021" name="Freeform 61"/>
                    <p:cNvSpPr>
                      <a:spLocks/>
                    </p:cNvSpPr>
                    <p:nvPr/>
                  </p:nvSpPr>
                  <p:spPr bwMode="hidden">
                    <a:xfrm rot="2664424" flipH="1">
                      <a:off x="1562" y="977"/>
                      <a:ext cx="125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22" name="Freeform 62"/>
                    <p:cNvSpPr>
                      <a:spLocks/>
                    </p:cNvSpPr>
                    <p:nvPr/>
                  </p:nvSpPr>
                  <p:spPr bwMode="hidden">
                    <a:xfrm rot="2664424" flipH="1">
                      <a:off x="1120" y="300"/>
                      <a:ext cx="67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23" name="Group 63"/>
                  <p:cNvGrpSpPr>
                    <a:grpSpLocks/>
                  </p:cNvGrpSpPr>
                  <p:nvPr/>
                </p:nvGrpSpPr>
                <p:grpSpPr bwMode="auto">
                  <a:xfrm>
                    <a:off x="1707" y="76"/>
                    <a:ext cx="778" cy="1512"/>
                    <a:chOff x="1633" y="104"/>
                    <a:chExt cx="778" cy="1512"/>
                  </a:xfrm>
                </p:grpSpPr>
                <p:sp>
                  <p:nvSpPr>
                    <p:cNvPr id="169024" name="Freeform 64"/>
                    <p:cNvSpPr>
                      <a:spLocks/>
                    </p:cNvSpPr>
                    <p:nvPr/>
                  </p:nvSpPr>
                  <p:spPr bwMode="hidden">
                    <a:xfrm rot="3473776" flipH="1">
                      <a:off x="1754" y="958"/>
                      <a:ext cx="1100"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25" name="Freeform 65"/>
                    <p:cNvSpPr>
                      <a:spLocks/>
                    </p:cNvSpPr>
                    <p:nvPr/>
                  </p:nvSpPr>
                  <p:spPr bwMode="hidden">
                    <a:xfrm rot="3473776" flipH="1">
                      <a:off x="1506" y="231"/>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26" name="Group 66"/>
                  <p:cNvGrpSpPr>
                    <a:grpSpLocks/>
                  </p:cNvGrpSpPr>
                  <p:nvPr/>
                </p:nvGrpSpPr>
                <p:grpSpPr bwMode="auto">
                  <a:xfrm>
                    <a:off x="2009" y="0"/>
                    <a:ext cx="634" cy="1534"/>
                    <a:chOff x="1935" y="28"/>
                    <a:chExt cx="634" cy="1534"/>
                  </a:xfrm>
                </p:grpSpPr>
                <p:sp>
                  <p:nvSpPr>
                    <p:cNvPr id="169027" name="Freeform 67"/>
                    <p:cNvSpPr>
                      <a:spLocks/>
                    </p:cNvSpPr>
                    <p:nvPr/>
                  </p:nvSpPr>
                  <p:spPr bwMode="hidden">
                    <a:xfrm rot="4126480" flipH="1">
                      <a:off x="1931" y="924"/>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28" name="Freeform 68"/>
                    <p:cNvSpPr>
                      <a:spLocks/>
                    </p:cNvSpPr>
                    <p:nvPr/>
                  </p:nvSpPr>
                  <p:spPr bwMode="hidden">
                    <a:xfrm rot="4126480" flipH="1">
                      <a:off x="1819"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29" name="Group 69"/>
                  <p:cNvGrpSpPr>
                    <a:grpSpLocks/>
                  </p:cNvGrpSpPr>
                  <p:nvPr/>
                </p:nvGrpSpPr>
                <p:grpSpPr bwMode="auto">
                  <a:xfrm>
                    <a:off x="2896" y="644"/>
                    <a:ext cx="1845" cy="566"/>
                    <a:chOff x="2822" y="672"/>
                    <a:chExt cx="1845" cy="566"/>
                  </a:xfrm>
                </p:grpSpPr>
                <p:sp>
                  <p:nvSpPr>
                    <p:cNvPr id="169030" name="Freeform 70"/>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31" name="Freeform 71"/>
                    <p:cNvSpPr>
                      <a:spLocks/>
                    </p:cNvSpPr>
                    <p:nvPr/>
                  </p:nvSpPr>
                  <p:spPr bwMode="hidden">
                    <a:xfrm rot="-1325434">
                      <a:off x="4005" y="672"/>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32" name="Group 72"/>
                  <p:cNvGrpSpPr>
                    <a:grpSpLocks/>
                  </p:cNvGrpSpPr>
                  <p:nvPr/>
                </p:nvGrpSpPr>
                <p:grpSpPr bwMode="auto">
                  <a:xfrm>
                    <a:off x="2757" y="417"/>
                    <a:ext cx="1781" cy="717"/>
                    <a:chOff x="2683" y="445"/>
                    <a:chExt cx="1781" cy="717"/>
                  </a:xfrm>
                </p:grpSpPr>
                <p:sp>
                  <p:nvSpPr>
                    <p:cNvPr id="169033" name="Freeform 73"/>
                    <p:cNvSpPr>
                      <a:spLocks/>
                    </p:cNvSpPr>
                    <p:nvPr/>
                  </p:nvSpPr>
                  <p:spPr bwMode="hidden">
                    <a:xfrm rot="-1921064">
                      <a:off x="2683" y="94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34" name="Freeform 74"/>
                    <p:cNvSpPr>
                      <a:spLocks/>
                    </p:cNvSpPr>
                    <p:nvPr/>
                  </p:nvSpPr>
                  <p:spPr bwMode="hidden">
                    <a:xfrm rot="-1921064">
                      <a:off x="3802" y="445"/>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sp>
                <p:nvSpPr>
                  <p:cNvPr id="169035" name="Freeform 75"/>
                  <p:cNvSpPr>
                    <a:spLocks/>
                  </p:cNvSpPr>
                  <p:nvPr/>
                </p:nvSpPr>
                <p:spPr bwMode="hidden">
                  <a:xfrm rot="4578755" flipH="1">
                    <a:off x="2175" y="949"/>
                    <a:ext cx="1027" cy="14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36" name="Freeform 76"/>
                  <p:cNvSpPr>
                    <a:spLocks/>
                  </p:cNvSpPr>
                  <p:nvPr/>
                </p:nvSpPr>
                <p:spPr bwMode="hidden">
                  <a:xfrm rot="4578755" flipH="1">
                    <a:off x="2199" y="196"/>
                    <a:ext cx="552" cy="22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nvGrpSpPr>
                  <p:cNvPr id="169037" name="Group 77"/>
                  <p:cNvGrpSpPr>
                    <a:grpSpLocks/>
                  </p:cNvGrpSpPr>
                  <p:nvPr/>
                </p:nvGrpSpPr>
                <p:grpSpPr bwMode="auto">
                  <a:xfrm>
                    <a:off x="2874" y="13"/>
                    <a:ext cx="640" cy="1520"/>
                    <a:chOff x="2800" y="41"/>
                    <a:chExt cx="640" cy="1520"/>
                  </a:xfrm>
                </p:grpSpPr>
                <p:sp>
                  <p:nvSpPr>
                    <p:cNvPr id="169038" name="Freeform 78"/>
                    <p:cNvSpPr>
                      <a:spLocks/>
                    </p:cNvSpPr>
                    <p:nvPr/>
                  </p:nvSpPr>
                  <p:spPr bwMode="hidden">
                    <a:xfrm rot="-3857755">
                      <a:off x="2361" y="938"/>
                      <a:ext cx="1062"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39" name="Freeform 79"/>
                    <p:cNvSpPr>
                      <a:spLocks/>
                    </p:cNvSpPr>
                    <p:nvPr/>
                  </p:nvSpPr>
                  <p:spPr bwMode="hidden">
                    <a:xfrm rot="-3857755">
                      <a:off x="3011" y="181"/>
                      <a:ext cx="570" cy="2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40" name="Group 80"/>
                  <p:cNvGrpSpPr>
                    <a:grpSpLocks/>
                  </p:cNvGrpSpPr>
                  <p:nvPr/>
                </p:nvGrpSpPr>
                <p:grpSpPr bwMode="auto">
                  <a:xfrm>
                    <a:off x="3008" y="135"/>
                    <a:ext cx="1017" cy="1464"/>
                    <a:chOff x="2934" y="163"/>
                    <a:chExt cx="1017" cy="1464"/>
                  </a:xfrm>
                </p:grpSpPr>
                <p:sp>
                  <p:nvSpPr>
                    <p:cNvPr id="169041" name="Freeform 81"/>
                    <p:cNvSpPr>
                      <a:spLocks/>
                    </p:cNvSpPr>
                    <p:nvPr/>
                  </p:nvSpPr>
                  <p:spPr bwMode="hidden">
                    <a:xfrm rot="-2777260">
                      <a:off x="2491" y="915"/>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42" name="Freeform 82"/>
                    <p:cNvSpPr>
                      <a:spLocks/>
                    </p:cNvSpPr>
                    <p:nvPr/>
                  </p:nvSpPr>
                  <p:spPr bwMode="hidden">
                    <a:xfrm rot="-2777260">
                      <a:off x="3430" y="261"/>
                      <a:ext cx="620" cy="42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43" name="Group 83"/>
                  <p:cNvGrpSpPr>
                    <a:grpSpLocks/>
                  </p:cNvGrpSpPr>
                  <p:nvPr/>
                </p:nvGrpSpPr>
                <p:grpSpPr bwMode="auto">
                  <a:xfrm>
                    <a:off x="2804" y="4"/>
                    <a:ext cx="243" cy="1448"/>
                    <a:chOff x="2730" y="32"/>
                    <a:chExt cx="243" cy="1448"/>
                  </a:xfrm>
                </p:grpSpPr>
                <p:sp>
                  <p:nvSpPr>
                    <p:cNvPr id="169044" name="Freeform 84"/>
                    <p:cNvSpPr>
                      <a:spLocks/>
                    </p:cNvSpPr>
                    <p:nvPr/>
                  </p:nvSpPr>
                  <p:spPr bwMode="hidden">
                    <a:xfrm rot="-4903748">
                      <a:off x="2296"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45" name="Freeform 85"/>
                    <p:cNvSpPr>
                      <a:spLocks/>
                    </p:cNvSpPr>
                    <p:nvPr/>
                  </p:nvSpPr>
                  <p:spPr bwMode="hidden">
                    <a:xfrm rot="-4903748">
                      <a:off x="2650" y="220"/>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46" name="Group 86"/>
                  <p:cNvGrpSpPr>
                    <a:grpSpLocks/>
                  </p:cNvGrpSpPr>
                  <p:nvPr/>
                </p:nvGrpSpPr>
                <p:grpSpPr bwMode="auto">
                  <a:xfrm>
                    <a:off x="1017" y="1741"/>
                    <a:ext cx="1085" cy="2450"/>
                    <a:chOff x="943" y="1769"/>
                    <a:chExt cx="1085" cy="2450"/>
                  </a:xfrm>
                </p:grpSpPr>
                <p:sp>
                  <p:nvSpPr>
                    <p:cNvPr id="169047" name="Freeform 87"/>
                    <p:cNvSpPr>
                      <a:spLocks/>
                    </p:cNvSpPr>
                    <p:nvPr/>
                  </p:nvSpPr>
                  <p:spPr bwMode="hidden">
                    <a:xfrm rot="18335692" flipH="1">
                      <a:off x="1010" y="2475"/>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48" name="Freeform 88"/>
                    <p:cNvSpPr>
                      <a:spLocks/>
                    </p:cNvSpPr>
                    <p:nvPr/>
                  </p:nvSpPr>
                  <p:spPr bwMode="hidden">
                    <a:xfrm rot="18335692" flipH="1">
                      <a:off x="725" y="351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49" name="Group 89"/>
                  <p:cNvGrpSpPr>
                    <a:grpSpLocks/>
                  </p:cNvGrpSpPr>
                  <p:nvPr/>
                </p:nvGrpSpPr>
                <p:grpSpPr bwMode="auto">
                  <a:xfrm>
                    <a:off x="1529" y="1908"/>
                    <a:ext cx="766" cy="2373"/>
                    <a:chOff x="1455" y="1936"/>
                    <a:chExt cx="766" cy="2373"/>
                  </a:xfrm>
                </p:grpSpPr>
                <p:sp>
                  <p:nvSpPr>
                    <p:cNvPr id="169050" name="Freeform 90"/>
                    <p:cNvSpPr>
                      <a:spLocks/>
                    </p:cNvSpPr>
                    <p:nvPr/>
                  </p:nvSpPr>
                  <p:spPr bwMode="hidden">
                    <a:xfrm rot="17542885" flipH="1">
                      <a:off x="1267" y="2578"/>
                      <a:ext cx="159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51" name="Freeform 91"/>
                    <p:cNvSpPr>
                      <a:spLocks/>
                    </p:cNvSpPr>
                    <p:nvPr/>
                  </p:nvSpPr>
                  <p:spPr bwMode="hidden">
                    <a:xfrm rot="17542885" flipH="1">
                      <a:off x="1272" y="3636"/>
                      <a:ext cx="85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52" name="Group 92"/>
                  <p:cNvGrpSpPr>
                    <a:grpSpLocks/>
                  </p:cNvGrpSpPr>
                  <p:nvPr/>
                </p:nvGrpSpPr>
                <p:grpSpPr bwMode="auto">
                  <a:xfrm rot="88588">
                    <a:off x="2061" y="1962"/>
                    <a:ext cx="459" cy="2329"/>
                    <a:chOff x="1956" y="1990"/>
                    <a:chExt cx="492" cy="2604"/>
                  </a:xfrm>
                </p:grpSpPr>
                <p:sp>
                  <p:nvSpPr>
                    <p:cNvPr id="169053" name="Freeform 93"/>
                    <p:cNvSpPr>
                      <a:spLocks/>
                    </p:cNvSpPr>
                    <p:nvPr/>
                  </p:nvSpPr>
                  <p:spPr bwMode="hidden">
                    <a:xfrm rot="16782062" flipH="1">
                      <a:off x="1442" y="2695"/>
                      <a:ext cx="1711"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54" name="Freeform 94"/>
                    <p:cNvSpPr>
                      <a:spLocks/>
                    </p:cNvSpPr>
                    <p:nvPr/>
                  </p:nvSpPr>
                  <p:spPr bwMode="hidden">
                    <a:xfrm rot="16782062" flipH="1">
                      <a:off x="1734" y="3898"/>
                      <a:ext cx="918"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55" name="Group 95"/>
                  <p:cNvGrpSpPr>
                    <a:grpSpLocks/>
                  </p:cNvGrpSpPr>
                  <p:nvPr/>
                </p:nvGrpSpPr>
                <p:grpSpPr bwMode="auto">
                  <a:xfrm>
                    <a:off x="3408" y="1689"/>
                    <a:ext cx="1125" cy="2426"/>
                    <a:chOff x="3334" y="1717"/>
                    <a:chExt cx="1125" cy="2426"/>
                  </a:xfrm>
                </p:grpSpPr>
                <p:sp>
                  <p:nvSpPr>
                    <p:cNvPr id="169056" name="Freeform 96"/>
                    <p:cNvSpPr>
                      <a:spLocks/>
                    </p:cNvSpPr>
                    <p:nvPr/>
                  </p:nvSpPr>
                  <p:spPr bwMode="hidden">
                    <a:xfrm rot="3144576">
                      <a:off x="2628" y="2423"/>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57" name="Freeform 97"/>
                    <p:cNvSpPr>
                      <a:spLocks/>
                    </p:cNvSpPr>
                    <p:nvPr/>
                  </p:nvSpPr>
                  <p:spPr bwMode="hidden">
                    <a:xfrm rot="3144576">
                      <a:off x="3751" y="3436"/>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58" name="Group 98"/>
                  <p:cNvGrpSpPr>
                    <a:grpSpLocks/>
                  </p:cNvGrpSpPr>
                  <p:nvPr/>
                </p:nvGrpSpPr>
                <p:grpSpPr bwMode="auto">
                  <a:xfrm>
                    <a:off x="3255" y="1838"/>
                    <a:ext cx="883" cy="2426"/>
                    <a:chOff x="3181" y="1866"/>
                    <a:chExt cx="883" cy="2426"/>
                  </a:xfrm>
                </p:grpSpPr>
                <p:sp>
                  <p:nvSpPr>
                    <p:cNvPr id="169059" name="Freeform 99"/>
                    <p:cNvSpPr>
                      <a:spLocks/>
                    </p:cNvSpPr>
                    <p:nvPr/>
                  </p:nvSpPr>
                  <p:spPr bwMode="hidden">
                    <a:xfrm rot="3745735">
                      <a:off x="2506" y="2541"/>
                      <a:ext cx="1650"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60" name="Freeform 100"/>
                    <p:cNvSpPr>
                      <a:spLocks/>
                    </p:cNvSpPr>
                    <p:nvPr/>
                  </p:nvSpPr>
                  <p:spPr bwMode="hidden">
                    <a:xfrm rot="3745735">
                      <a:off x="3387" y="3615"/>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61" name="Group 101"/>
                  <p:cNvGrpSpPr>
                    <a:grpSpLocks/>
                  </p:cNvGrpSpPr>
                  <p:nvPr/>
                </p:nvGrpSpPr>
                <p:grpSpPr bwMode="auto">
                  <a:xfrm>
                    <a:off x="3080" y="1955"/>
                    <a:ext cx="619" cy="2386"/>
                    <a:chOff x="3006" y="1983"/>
                    <a:chExt cx="619" cy="2386"/>
                  </a:xfrm>
                </p:grpSpPr>
                <p:sp>
                  <p:nvSpPr>
                    <p:cNvPr id="169062" name="Freeform 102"/>
                    <p:cNvSpPr>
                      <a:spLocks/>
                    </p:cNvSpPr>
                    <p:nvPr/>
                  </p:nvSpPr>
                  <p:spPr bwMode="hidden">
                    <a:xfrm rot="4286818">
                      <a:off x="2328" y="2661"/>
                      <a:ext cx="160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63" name="Freeform 103"/>
                    <p:cNvSpPr>
                      <a:spLocks/>
                    </p:cNvSpPr>
                    <p:nvPr/>
                  </p:nvSpPr>
                  <p:spPr bwMode="hidden">
                    <a:xfrm rot="4286818">
                      <a:off x="3002"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64" name="Group 104"/>
                  <p:cNvGrpSpPr>
                    <a:grpSpLocks/>
                  </p:cNvGrpSpPr>
                  <p:nvPr/>
                </p:nvGrpSpPr>
                <p:grpSpPr bwMode="auto">
                  <a:xfrm>
                    <a:off x="2893" y="2073"/>
                    <a:ext cx="405" cy="2219"/>
                    <a:chOff x="2819" y="2101"/>
                    <a:chExt cx="405" cy="2219"/>
                  </a:xfrm>
                </p:grpSpPr>
                <p:sp>
                  <p:nvSpPr>
                    <p:cNvPr id="169065" name="Freeform 105"/>
                    <p:cNvSpPr>
                      <a:spLocks/>
                    </p:cNvSpPr>
                    <p:nvPr/>
                  </p:nvSpPr>
                  <p:spPr bwMode="hidden">
                    <a:xfrm rot="4898956">
                      <a:off x="2206" y="2714"/>
                      <a:ext cx="147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66" name="Freeform 106"/>
                    <p:cNvSpPr>
                      <a:spLocks/>
                    </p:cNvSpPr>
                    <p:nvPr/>
                  </p:nvSpPr>
                  <p:spPr bwMode="hidden">
                    <a:xfrm rot="4898956">
                      <a:off x="2636" y="3732"/>
                      <a:ext cx="79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67" name="Group 107"/>
                  <p:cNvGrpSpPr>
                    <a:grpSpLocks/>
                  </p:cNvGrpSpPr>
                  <p:nvPr/>
                </p:nvGrpSpPr>
                <p:grpSpPr bwMode="auto">
                  <a:xfrm>
                    <a:off x="2372" y="2107"/>
                    <a:ext cx="426" cy="2185"/>
                    <a:chOff x="2287" y="2135"/>
                    <a:chExt cx="426" cy="2185"/>
                  </a:xfrm>
                </p:grpSpPr>
                <p:sp>
                  <p:nvSpPr>
                    <p:cNvPr id="169068" name="Freeform 108"/>
                    <p:cNvSpPr>
                      <a:spLocks/>
                    </p:cNvSpPr>
                    <p:nvPr/>
                  </p:nvSpPr>
                  <p:spPr bwMode="hidden">
                    <a:xfrm rot="5755659">
                      <a:off x="1900" y="2760"/>
                      <a:ext cx="1437"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69" name="Freeform 109"/>
                    <p:cNvSpPr>
                      <a:spLocks/>
                    </p:cNvSpPr>
                    <p:nvPr/>
                  </p:nvSpPr>
                  <p:spPr bwMode="hidden">
                    <a:xfrm rot="5755659">
                      <a:off x="2049" y="3787"/>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grpSp>
          <p:grpSp>
            <p:nvGrpSpPr>
              <p:cNvPr id="169070" name="Group 110"/>
              <p:cNvGrpSpPr>
                <a:grpSpLocks/>
              </p:cNvGrpSpPr>
              <p:nvPr/>
            </p:nvGrpSpPr>
            <p:grpSpPr bwMode="auto">
              <a:xfrm>
                <a:off x="74" y="313"/>
                <a:ext cx="5459" cy="3667"/>
                <a:chOff x="74" y="313"/>
                <a:chExt cx="5459" cy="3667"/>
              </a:xfrm>
            </p:grpSpPr>
            <p:grpSp>
              <p:nvGrpSpPr>
                <p:cNvPr id="169071" name="Group 111"/>
                <p:cNvGrpSpPr>
                  <a:grpSpLocks/>
                </p:cNvGrpSpPr>
                <p:nvPr/>
              </p:nvGrpSpPr>
              <p:grpSpPr bwMode="auto">
                <a:xfrm>
                  <a:off x="74" y="313"/>
                  <a:ext cx="5459" cy="3667"/>
                  <a:chOff x="74" y="313"/>
                  <a:chExt cx="5459" cy="3667"/>
                </a:xfrm>
              </p:grpSpPr>
              <p:sp>
                <p:nvSpPr>
                  <p:cNvPr id="169072" name="Arc 112"/>
                  <p:cNvSpPr>
                    <a:spLocks/>
                  </p:cNvSpPr>
                  <p:nvPr/>
                </p:nvSpPr>
                <p:spPr bwMode="hidden">
                  <a:xfrm flipV="1">
                    <a:off x="2966" y="456"/>
                    <a:ext cx="2567" cy="2046"/>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73" name="Arc 113"/>
                  <p:cNvSpPr>
                    <a:spLocks/>
                  </p:cNvSpPr>
                  <p:nvPr/>
                </p:nvSpPr>
                <p:spPr bwMode="hidden">
                  <a:xfrm flipH="1">
                    <a:off x="388" y="1601"/>
                    <a:ext cx="2016"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74" name="Arc 114"/>
                  <p:cNvSpPr>
                    <a:spLocks/>
                  </p:cNvSpPr>
                  <p:nvPr/>
                </p:nvSpPr>
                <p:spPr bwMode="hidden">
                  <a:xfrm>
                    <a:off x="3029" y="1181"/>
                    <a:ext cx="1426"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75" name="Arc 115"/>
                  <p:cNvSpPr>
                    <a:spLocks/>
                  </p:cNvSpPr>
                  <p:nvPr/>
                </p:nvSpPr>
                <p:spPr bwMode="hidden">
                  <a:xfrm flipH="1">
                    <a:off x="74" y="813"/>
                    <a:ext cx="2540" cy="2379"/>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76" name="Arc 116"/>
                  <p:cNvSpPr>
                    <a:spLocks/>
                  </p:cNvSpPr>
                  <p:nvPr/>
                </p:nvSpPr>
                <p:spPr bwMode="hidden">
                  <a:xfrm flipH="1">
                    <a:off x="790" y="313"/>
                    <a:ext cx="1850"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77" name="Arc 117"/>
                  <p:cNvSpPr>
                    <a:spLocks/>
                  </p:cNvSpPr>
                  <p:nvPr/>
                </p:nvSpPr>
                <p:spPr bwMode="hidden">
                  <a:xfrm>
                    <a:off x="2763" y="1281"/>
                    <a:ext cx="764"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78" name="Freeform 118"/>
                  <p:cNvSpPr>
                    <a:spLocks/>
                  </p:cNvSpPr>
                  <p:nvPr/>
                </p:nvSpPr>
                <p:spPr bwMode="hidden">
                  <a:xfrm flipH="1">
                    <a:off x="1800" y="438"/>
                    <a:ext cx="418"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sp>
              <p:nvSpPr>
                <p:cNvPr id="169079" name="Freeform 119"/>
                <p:cNvSpPr>
                  <a:spLocks/>
                </p:cNvSpPr>
                <p:nvPr/>
              </p:nvSpPr>
              <p:spPr bwMode="hidden">
                <a:xfrm rot="20253369">
                  <a:off x="3280" y="1529"/>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grpSp>
          <p:nvGrpSpPr>
            <p:cNvPr id="169080" name="Group 120"/>
            <p:cNvGrpSpPr>
              <a:grpSpLocks/>
            </p:cNvGrpSpPr>
            <p:nvPr/>
          </p:nvGrpSpPr>
          <p:grpSpPr bwMode="auto">
            <a:xfrm>
              <a:off x="1476" y="449"/>
              <a:ext cx="4038" cy="2966"/>
              <a:chOff x="210" y="337"/>
              <a:chExt cx="5198" cy="3818"/>
            </a:xfrm>
          </p:grpSpPr>
          <p:sp>
            <p:nvSpPr>
              <p:cNvPr id="169081" name="Freeform 121"/>
              <p:cNvSpPr>
                <a:spLocks/>
              </p:cNvSpPr>
              <p:nvPr/>
            </p:nvSpPr>
            <p:spPr bwMode="hidden">
              <a:xfrm flipH="1">
                <a:off x="1934" y="2382"/>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82"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83"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84" name="Arc 124"/>
              <p:cNvSpPr>
                <a:spLocks/>
              </p:cNvSpPr>
              <p:nvPr/>
            </p:nvSpPr>
            <p:spPr bwMode="hidden">
              <a:xfrm flipH="1">
                <a:off x="210" y="1168"/>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85"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86"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87" name="Freeform 127"/>
              <p:cNvSpPr>
                <a:spLocks/>
              </p:cNvSpPr>
              <p:nvPr/>
            </p:nvSpPr>
            <p:spPr bwMode="hidden">
              <a:xfrm>
                <a:off x="3301" y="2635"/>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88" name="Freeform 128"/>
              <p:cNvSpPr>
                <a:spLocks/>
              </p:cNvSpPr>
              <p:nvPr/>
            </p:nvSpPr>
            <p:spPr bwMode="hidden">
              <a:xfrm rot="19660755" flipV="1">
                <a:off x="2546" y="2150"/>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89" name="Freeform 129"/>
              <p:cNvSpPr>
                <a:spLocks/>
              </p:cNvSpPr>
              <p:nvPr/>
            </p:nvSpPr>
            <p:spPr bwMode="hidden">
              <a:xfrm flipH="1">
                <a:off x="489" y="2504"/>
                <a:ext cx="1085"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90" name="Freeform 130"/>
              <p:cNvSpPr>
                <a:spLocks/>
              </p:cNvSpPr>
              <p:nvPr/>
            </p:nvSpPr>
            <p:spPr bwMode="hidden">
              <a:xfrm flipH="1">
                <a:off x="1000" y="893"/>
                <a:ext cx="696"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91" name="Freeform 131"/>
              <p:cNvSpPr>
                <a:spLocks/>
              </p:cNvSpPr>
              <p:nvPr/>
            </p:nvSpPr>
            <p:spPr bwMode="hidden">
              <a:xfrm>
                <a:off x="4401" y="2280"/>
                <a:ext cx="1007" cy="160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92" name="Freeform 132"/>
              <p:cNvSpPr>
                <a:spLocks/>
              </p:cNvSpPr>
              <p:nvPr/>
            </p:nvSpPr>
            <p:spPr bwMode="hidden">
              <a:xfrm>
                <a:off x="3878" y="1470"/>
                <a:ext cx="1518" cy="106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93" name="Freeform 133"/>
              <p:cNvSpPr>
                <a:spLocks/>
              </p:cNvSpPr>
              <p:nvPr/>
            </p:nvSpPr>
            <p:spPr bwMode="hidden">
              <a:xfrm>
                <a:off x="3934" y="337"/>
                <a:ext cx="663" cy="143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94" name="Freeform 134"/>
              <p:cNvSpPr>
                <a:spLocks/>
              </p:cNvSpPr>
              <p:nvPr/>
            </p:nvSpPr>
            <p:spPr bwMode="hidden">
              <a:xfrm rot="1346631" flipH="1">
                <a:off x="1702" y="1506"/>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sp>
        <p:nvSpPr>
          <p:cNvPr id="169095" name="Rectangle 135"/>
          <p:cNvSpPr>
            <a:spLocks noGrp="1" noChangeArrowheads="1"/>
          </p:cNvSpPr>
          <p:nvPr>
            <p:ph type="ctrTitle" sz="quarter"/>
          </p:nvPr>
        </p:nvSpPr>
        <p:spPr>
          <a:xfrm>
            <a:off x="685800" y="1370410"/>
            <a:ext cx="7772400" cy="1220390"/>
          </a:xfrm>
        </p:spPr>
        <p:txBody>
          <a:bodyPr/>
          <a:lstStyle>
            <a:lvl1pPr>
              <a:defRPr/>
            </a:lvl1pPr>
          </a:lstStyle>
          <a:p>
            <a:pPr lvl="0"/>
            <a:r>
              <a:rPr lang="en-US" noProof="0" smtClean="0"/>
              <a:t>Click to edit Master title style</a:t>
            </a:r>
          </a:p>
        </p:txBody>
      </p:sp>
      <p:sp>
        <p:nvSpPr>
          <p:cNvPr id="169096" name="Rectangle 136"/>
          <p:cNvSpPr>
            <a:spLocks noGrp="1" noChangeArrowheads="1"/>
          </p:cNvSpPr>
          <p:nvPr>
            <p:ph type="subTitle" sz="quarter" idx="1"/>
          </p:nvPr>
        </p:nvSpPr>
        <p:spPr>
          <a:xfrm>
            <a:off x="1371600" y="2914650"/>
            <a:ext cx="6400800" cy="1314450"/>
          </a:xfrm>
        </p:spPr>
        <p:txBody>
          <a:bodyPr/>
          <a:lstStyle>
            <a:lvl1pPr marL="0" indent="0" algn="ctr">
              <a:buFontTx/>
              <a:buNone/>
              <a:defRPr/>
            </a:lvl1pPr>
          </a:lstStyle>
          <a:p>
            <a:pPr lvl="0"/>
            <a:r>
              <a:rPr lang="en-US" noProof="0" smtClean="0"/>
              <a:t>Click to edit Master subtitle style</a:t>
            </a:r>
          </a:p>
        </p:txBody>
      </p:sp>
      <p:sp>
        <p:nvSpPr>
          <p:cNvPr id="169097" name="Rectangle 137"/>
          <p:cNvSpPr>
            <a:spLocks noGrp="1" noChangeArrowheads="1"/>
          </p:cNvSpPr>
          <p:nvPr>
            <p:ph type="dt" sz="quarter" idx="2"/>
          </p:nvPr>
        </p:nvSpPr>
        <p:spPr/>
        <p:txBody>
          <a:bodyPr/>
          <a:lstStyle>
            <a:lvl1pPr>
              <a:defRPr/>
            </a:lvl1pPr>
          </a:lstStyle>
          <a:p>
            <a:endParaRPr lang="en-US">
              <a:solidFill>
                <a:srgbClr val="FFCC00"/>
              </a:solidFill>
            </a:endParaRPr>
          </a:p>
        </p:txBody>
      </p:sp>
      <p:sp>
        <p:nvSpPr>
          <p:cNvPr id="169098" name="Rectangle 138"/>
          <p:cNvSpPr>
            <a:spLocks noGrp="1" noChangeArrowheads="1"/>
          </p:cNvSpPr>
          <p:nvPr>
            <p:ph type="ftr" sz="quarter" idx="3"/>
          </p:nvPr>
        </p:nvSpPr>
        <p:spPr/>
        <p:txBody>
          <a:bodyPr/>
          <a:lstStyle>
            <a:lvl1pPr>
              <a:defRPr/>
            </a:lvl1pPr>
          </a:lstStyle>
          <a:p>
            <a:endParaRPr lang="en-US">
              <a:solidFill>
                <a:srgbClr val="FFCC00"/>
              </a:solidFill>
            </a:endParaRPr>
          </a:p>
        </p:txBody>
      </p:sp>
      <p:sp>
        <p:nvSpPr>
          <p:cNvPr id="169099" name="Rectangle 139"/>
          <p:cNvSpPr>
            <a:spLocks noGrp="1" noChangeArrowheads="1"/>
          </p:cNvSpPr>
          <p:nvPr>
            <p:ph type="sldNum" sz="quarter" idx="4"/>
          </p:nvPr>
        </p:nvSpPr>
        <p:spPr/>
        <p:txBody>
          <a:bodyPr/>
          <a:lstStyle>
            <a:lvl1pPr>
              <a:defRPr/>
            </a:lvl1pPr>
          </a:lstStyle>
          <a:p>
            <a:fld id="{F465CE08-77EF-45F9-98C0-42116C679942}"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3478404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CC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CC00"/>
              </a:solidFill>
            </a:endParaRPr>
          </a:p>
        </p:txBody>
      </p:sp>
      <p:sp>
        <p:nvSpPr>
          <p:cNvPr id="6" name="Slide Number Placeholder 5"/>
          <p:cNvSpPr>
            <a:spLocks noGrp="1"/>
          </p:cNvSpPr>
          <p:nvPr>
            <p:ph type="sldNum" sz="quarter" idx="12"/>
          </p:nvPr>
        </p:nvSpPr>
        <p:spPr/>
        <p:txBody>
          <a:bodyPr/>
          <a:lstStyle>
            <a:lvl1pPr>
              <a:defRPr/>
            </a:lvl1pPr>
          </a:lstStyle>
          <a:p>
            <a:fld id="{2DE5F79E-EB95-4739-A9D7-54B033CD547D}"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2108652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CC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CC00"/>
              </a:solidFill>
            </a:endParaRPr>
          </a:p>
        </p:txBody>
      </p:sp>
      <p:sp>
        <p:nvSpPr>
          <p:cNvPr id="6" name="Slide Number Placeholder 5"/>
          <p:cNvSpPr>
            <a:spLocks noGrp="1"/>
          </p:cNvSpPr>
          <p:nvPr>
            <p:ph type="sldNum" sz="quarter" idx="12"/>
          </p:nvPr>
        </p:nvSpPr>
        <p:spPr/>
        <p:txBody>
          <a:bodyPr/>
          <a:lstStyle>
            <a:lvl1pPr>
              <a:defRPr/>
            </a:lvl1pPr>
          </a:lstStyle>
          <a:p>
            <a:fld id="{C9371B5C-DDFF-4686-959B-B58F9DBEE01F}"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2227155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CC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CC00"/>
              </a:solidFill>
            </a:endParaRPr>
          </a:p>
        </p:txBody>
      </p:sp>
      <p:sp>
        <p:nvSpPr>
          <p:cNvPr id="7" name="Slide Number Placeholder 6"/>
          <p:cNvSpPr>
            <a:spLocks noGrp="1"/>
          </p:cNvSpPr>
          <p:nvPr>
            <p:ph type="sldNum" sz="quarter" idx="12"/>
          </p:nvPr>
        </p:nvSpPr>
        <p:spPr/>
        <p:txBody>
          <a:bodyPr/>
          <a:lstStyle>
            <a:lvl1pPr>
              <a:defRPr/>
            </a:lvl1pPr>
          </a:lstStyle>
          <a:p>
            <a:fld id="{3AC4D93E-E17A-408D-98BD-379C138E81E3}"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3144756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CC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CC00"/>
              </a:solidFill>
            </a:endParaRPr>
          </a:p>
        </p:txBody>
      </p:sp>
      <p:sp>
        <p:nvSpPr>
          <p:cNvPr id="9" name="Slide Number Placeholder 8"/>
          <p:cNvSpPr>
            <a:spLocks noGrp="1"/>
          </p:cNvSpPr>
          <p:nvPr>
            <p:ph type="sldNum" sz="quarter" idx="12"/>
          </p:nvPr>
        </p:nvSpPr>
        <p:spPr/>
        <p:txBody>
          <a:bodyPr/>
          <a:lstStyle>
            <a:lvl1pPr>
              <a:defRPr/>
            </a:lvl1pPr>
          </a:lstStyle>
          <a:p>
            <a:fld id="{E3758296-B339-4E04-8E10-4CCE0C5A7AE7}"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190298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CC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CC00"/>
              </a:solidFill>
            </a:endParaRPr>
          </a:p>
        </p:txBody>
      </p:sp>
      <p:sp>
        <p:nvSpPr>
          <p:cNvPr id="5" name="Slide Number Placeholder 4"/>
          <p:cNvSpPr>
            <a:spLocks noGrp="1"/>
          </p:cNvSpPr>
          <p:nvPr>
            <p:ph type="sldNum" sz="quarter" idx="12"/>
          </p:nvPr>
        </p:nvSpPr>
        <p:spPr/>
        <p:txBody>
          <a:bodyPr/>
          <a:lstStyle>
            <a:lvl1pPr>
              <a:defRPr/>
            </a:lvl1pPr>
          </a:lstStyle>
          <a:p>
            <a:fld id="{98EBFC77-EFF2-44BB-93F5-D69827D9E70D}"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2059098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CC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CC00"/>
              </a:solidFill>
            </a:endParaRPr>
          </a:p>
        </p:txBody>
      </p:sp>
      <p:sp>
        <p:nvSpPr>
          <p:cNvPr id="4" name="Slide Number Placeholder 3"/>
          <p:cNvSpPr>
            <a:spLocks noGrp="1"/>
          </p:cNvSpPr>
          <p:nvPr>
            <p:ph type="sldNum" sz="quarter" idx="12"/>
          </p:nvPr>
        </p:nvSpPr>
        <p:spPr/>
        <p:txBody>
          <a:bodyPr/>
          <a:lstStyle>
            <a:lvl1pPr>
              <a:defRPr/>
            </a:lvl1pPr>
          </a:lstStyle>
          <a:p>
            <a:fld id="{E5C0C394-F819-489D-8D9A-789FAD020C67}"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197383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CC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CC00"/>
              </a:solidFill>
            </a:endParaRPr>
          </a:p>
        </p:txBody>
      </p:sp>
      <p:sp>
        <p:nvSpPr>
          <p:cNvPr id="7" name="Slide Number Placeholder 6"/>
          <p:cNvSpPr>
            <a:spLocks noGrp="1"/>
          </p:cNvSpPr>
          <p:nvPr>
            <p:ph type="sldNum" sz="quarter" idx="12"/>
          </p:nvPr>
        </p:nvSpPr>
        <p:spPr/>
        <p:txBody>
          <a:bodyPr/>
          <a:lstStyle>
            <a:lvl1pPr>
              <a:defRPr/>
            </a:lvl1pPr>
          </a:lstStyle>
          <a:p>
            <a:fld id="{66C80334-52CC-401D-8829-12E04B2039BD}"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3233631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EB290B-7F53-43CD-9DCD-AA65998864B6}"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4175345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CC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CC00"/>
              </a:solidFill>
            </a:endParaRPr>
          </a:p>
        </p:txBody>
      </p:sp>
      <p:sp>
        <p:nvSpPr>
          <p:cNvPr id="7" name="Slide Number Placeholder 6"/>
          <p:cNvSpPr>
            <a:spLocks noGrp="1"/>
          </p:cNvSpPr>
          <p:nvPr>
            <p:ph type="sldNum" sz="quarter" idx="12"/>
          </p:nvPr>
        </p:nvSpPr>
        <p:spPr/>
        <p:txBody>
          <a:bodyPr/>
          <a:lstStyle>
            <a:lvl1pPr>
              <a:defRPr/>
            </a:lvl1pPr>
          </a:lstStyle>
          <a:p>
            <a:fld id="{500D38AD-3CB6-48C9-A0DE-8B06BE60583A}"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3294276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CC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CC00"/>
              </a:solidFill>
            </a:endParaRPr>
          </a:p>
        </p:txBody>
      </p:sp>
      <p:sp>
        <p:nvSpPr>
          <p:cNvPr id="6" name="Slide Number Placeholder 5"/>
          <p:cNvSpPr>
            <a:spLocks noGrp="1"/>
          </p:cNvSpPr>
          <p:nvPr>
            <p:ph type="sldNum" sz="quarter" idx="12"/>
          </p:nvPr>
        </p:nvSpPr>
        <p:spPr/>
        <p:txBody>
          <a:bodyPr/>
          <a:lstStyle>
            <a:lvl1pPr>
              <a:defRPr/>
            </a:lvl1pPr>
          </a:lstStyle>
          <a:p>
            <a:fld id="{338E647E-5870-4D37-AC75-8C7F70C89AE3}"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1908680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6219"/>
            <a:ext cx="1943100" cy="434578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6219"/>
            <a:ext cx="5676900" cy="434578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CC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CC00"/>
              </a:solidFill>
            </a:endParaRPr>
          </a:p>
        </p:txBody>
      </p:sp>
      <p:sp>
        <p:nvSpPr>
          <p:cNvPr id="6" name="Slide Number Placeholder 5"/>
          <p:cNvSpPr>
            <a:spLocks noGrp="1"/>
          </p:cNvSpPr>
          <p:nvPr>
            <p:ph type="sldNum" sz="quarter" idx="12"/>
          </p:nvPr>
        </p:nvSpPr>
        <p:spPr/>
        <p:txBody>
          <a:bodyPr/>
          <a:lstStyle>
            <a:lvl1pPr>
              <a:defRPr/>
            </a:lvl1pPr>
          </a:lstStyle>
          <a:p>
            <a:fld id="{CD86B610-954A-477D-8EB5-564E5830BCBA}"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4141969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srgbClr val="FFCC00"/>
              </a:solidFill>
            </a:endParaRPr>
          </a:p>
        </p:txBody>
      </p:sp>
      <p:sp>
        <p:nvSpPr>
          <p:cNvPr id="5" name="Footer Placeholder 4"/>
          <p:cNvSpPr>
            <a:spLocks noGrp="1"/>
          </p:cNvSpPr>
          <p:nvPr>
            <p:ph type="ftr" sz="quarter" idx="11"/>
          </p:nvPr>
        </p:nvSpPr>
        <p:spPr/>
        <p:txBody>
          <a:bodyPr/>
          <a:lstStyle/>
          <a:p>
            <a:endParaRPr lang="en-US">
              <a:solidFill>
                <a:srgbClr val="FFCC00"/>
              </a:solidFill>
            </a:endParaRPr>
          </a:p>
        </p:txBody>
      </p:sp>
      <p:sp>
        <p:nvSpPr>
          <p:cNvPr id="6" name="Slide Number Placeholder 5"/>
          <p:cNvSpPr>
            <a:spLocks noGrp="1"/>
          </p:cNvSpPr>
          <p:nvPr>
            <p:ph type="sldNum" sz="quarter" idx="12"/>
          </p:nvPr>
        </p:nvSpPr>
        <p:spPr/>
        <p:txBody>
          <a:bodyPr/>
          <a:lstStyle/>
          <a:p>
            <a:fld id="{F465CE08-77EF-45F9-98C0-42116C679942}" type="slidenum">
              <a:rPr lang="en-US" smtClean="0">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3333456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srgbClr val="FFCC00"/>
              </a:solidFill>
            </a:endParaRPr>
          </a:p>
        </p:txBody>
      </p:sp>
      <p:sp>
        <p:nvSpPr>
          <p:cNvPr id="5" name="Footer Placeholder 4"/>
          <p:cNvSpPr>
            <a:spLocks noGrp="1"/>
          </p:cNvSpPr>
          <p:nvPr>
            <p:ph type="ftr" sz="quarter" idx="11"/>
          </p:nvPr>
        </p:nvSpPr>
        <p:spPr/>
        <p:txBody>
          <a:bodyPr/>
          <a:lstStyle/>
          <a:p>
            <a:endParaRPr lang="en-US">
              <a:solidFill>
                <a:srgbClr val="FFCC00"/>
              </a:solidFill>
            </a:endParaRPr>
          </a:p>
        </p:txBody>
      </p:sp>
      <p:sp>
        <p:nvSpPr>
          <p:cNvPr id="6" name="Slide Number Placeholder 5"/>
          <p:cNvSpPr>
            <a:spLocks noGrp="1"/>
          </p:cNvSpPr>
          <p:nvPr>
            <p:ph type="sldNum" sz="quarter" idx="12"/>
          </p:nvPr>
        </p:nvSpPr>
        <p:spPr/>
        <p:txBody>
          <a:bodyPr/>
          <a:lstStyle/>
          <a:p>
            <a:fld id="{2DE5F79E-EB95-4739-A9D7-54B033CD547D}" type="slidenum">
              <a:rPr lang="en-US" smtClean="0">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1128928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solidFill>
                <a:srgbClr val="FFCC00"/>
              </a:solidFill>
            </a:endParaRPr>
          </a:p>
        </p:txBody>
      </p:sp>
      <p:sp>
        <p:nvSpPr>
          <p:cNvPr id="5" name="Footer Placeholder 4"/>
          <p:cNvSpPr>
            <a:spLocks noGrp="1"/>
          </p:cNvSpPr>
          <p:nvPr>
            <p:ph type="ftr" sz="quarter" idx="11"/>
          </p:nvPr>
        </p:nvSpPr>
        <p:spPr/>
        <p:txBody>
          <a:bodyPr/>
          <a:lstStyle/>
          <a:p>
            <a:endParaRPr lang="en-US">
              <a:solidFill>
                <a:srgbClr val="FFCC00"/>
              </a:solidFill>
            </a:endParaRPr>
          </a:p>
        </p:txBody>
      </p:sp>
      <p:sp>
        <p:nvSpPr>
          <p:cNvPr id="6" name="Slide Number Placeholder 5"/>
          <p:cNvSpPr>
            <a:spLocks noGrp="1"/>
          </p:cNvSpPr>
          <p:nvPr>
            <p:ph type="sldNum" sz="quarter" idx="12"/>
          </p:nvPr>
        </p:nvSpPr>
        <p:spPr/>
        <p:txBody>
          <a:bodyPr/>
          <a:lstStyle/>
          <a:p>
            <a:fld id="{C9371B5C-DDFF-4686-959B-B58F9DBEE01F}" type="slidenum">
              <a:rPr lang="en-US" smtClean="0">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3952692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srgbClr val="FFCC00"/>
              </a:solidFill>
            </a:endParaRPr>
          </a:p>
        </p:txBody>
      </p:sp>
      <p:sp>
        <p:nvSpPr>
          <p:cNvPr id="6" name="Footer Placeholder 5"/>
          <p:cNvSpPr>
            <a:spLocks noGrp="1"/>
          </p:cNvSpPr>
          <p:nvPr>
            <p:ph type="ftr" sz="quarter" idx="11"/>
          </p:nvPr>
        </p:nvSpPr>
        <p:spPr/>
        <p:txBody>
          <a:bodyPr/>
          <a:lstStyle/>
          <a:p>
            <a:endParaRPr lang="en-US">
              <a:solidFill>
                <a:srgbClr val="FFCC00"/>
              </a:solidFill>
            </a:endParaRPr>
          </a:p>
        </p:txBody>
      </p:sp>
      <p:sp>
        <p:nvSpPr>
          <p:cNvPr id="7" name="Slide Number Placeholder 6"/>
          <p:cNvSpPr>
            <a:spLocks noGrp="1"/>
          </p:cNvSpPr>
          <p:nvPr>
            <p:ph type="sldNum" sz="quarter" idx="12"/>
          </p:nvPr>
        </p:nvSpPr>
        <p:spPr/>
        <p:txBody>
          <a:bodyPr/>
          <a:lstStyle/>
          <a:p>
            <a:fld id="{3AC4D93E-E17A-408D-98BD-379C138E81E3}" type="slidenum">
              <a:rPr lang="en-US" smtClean="0">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3321590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srgbClr val="FFCC00"/>
              </a:solidFill>
            </a:endParaRPr>
          </a:p>
        </p:txBody>
      </p:sp>
      <p:sp>
        <p:nvSpPr>
          <p:cNvPr id="8" name="Footer Placeholder 7"/>
          <p:cNvSpPr>
            <a:spLocks noGrp="1"/>
          </p:cNvSpPr>
          <p:nvPr>
            <p:ph type="ftr" sz="quarter" idx="11"/>
          </p:nvPr>
        </p:nvSpPr>
        <p:spPr/>
        <p:txBody>
          <a:bodyPr/>
          <a:lstStyle/>
          <a:p>
            <a:endParaRPr lang="en-US">
              <a:solidFill>
                <a:srgbClr val="FFCC00"/>
              </a:solidFill>
            </a:endParaRPr>
          </a:p>
        </p:txBody>
      </p:sp>
      <p:sp>
        <p:nvSpPr>
          <p:cNvPr id="9" name="Slide Number Placeholder 8"/>
          <p:cNvSpPr>
            <a:spLocks noGrp="1"/>
          </p:cNvSpPr>
          <p:nvPr>
            <p:ph type="sldNum" sz="quarter" idx="12"/>
          </p:nvPr>
        </p:nvSpPr>
        <p:spPr/>
        <p:txBody>
          <a:bodyPr/>
          <a:lstStyle/>
          <a:p>
            <a:fld id="{E3758296-B339-4E04-8E10-4CCE0C5A7AE7}" type="slidenum">
              <a:rPr lang="en-US" smtClean="0">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41165350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srgbClr val="FFCC00"/>
              </a:solidFill>
            </a:endParaRPr>
          </a:p>
        </p:txBody>
      </p:sp>
      <p:sp>
        <p:nvSpPr>
          <p:cNvPr id="4" name="Footer Placeholder 3"/>
          <p:cNvSpPr>
            <a:spLocks noGrp="1"/>
          </p:cNvSpPr>
          <p:nvPr>
            <p:ph type="ftr" sz="quarter" idx="11"/>
          </p:nvPr>
        </p:nvSpPr>
        <p:spPr/>
        <p:txBody>
          <a:bodyPr/>
          <a:lstStyle/>
          <a:p>
            <a:endParaRPr lang="en-US">
              <a:solidFill>
                <a:srgbClr val="FFCC00"/>
              </a:solidFill>
            </a:endParaRPr>
          </a:p>
        </p:txBody>
      </p:sp>
      <p:sp>
        <p:nvSpPr>
          <p:cNvPr id="5" name="Slide Number Placeholder 4"/>
          <p:cNvSpPr>
            <a:spLocks noGrp="1"/>
          </p:cNvSpPr>
          <p:nvPr>
            <p:ph type="sldNum" sz="quarter" idx="12"/>
          </p:nvPr>
        </p:nvSpPr>
        <p:spPr/>
        <p:txBody>
          <a:bodyPr/>
          <a:lstStyle/>
          <a:p>
            <a:fld id="{98EBFC77-EFF2-44BB-93F5-D69827D9E70D}" type="slidenum">
              <a:rPr lang="en-US" smtClean="0">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153974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FFCC00"/>
              </a:solidFill>
            </a:endParaRPr>
          </a:p>
        </p:txBody>
      </p:sp>
      <p:sp>
        <p:nvSpPr>
          <p:cNvPr id="3" name="Footer Placeholder 2"/>
          <p:cNvSpPr>
            <a:spLocks noGrp="1"/>
          </p:cNvSpPr>
          <p:nvPr>
            <p:ph type="ftr" sz="quarter" idx="11"/>
          </p:nvPr>
        </p:nvSpPr>
        <p:spPr/>
        <p:txBody>
          <a:bodyPr/>
          <a:lstStyle/>
          <a:p>
            <a:endParaRPr lang="en-US">
              <a:solidFill>
                <a:srgbClr val="FFCC00"/>
              </a:solidFill>
            </a:endParaRPr>
          </a:p>
        </p:txBody>
      </p:sp>
      <p:sp>
        <p:nvSpPr>
          <p:cNvPr id="4" name="Slide Number Placeholder 3"/>
          <p:cNvSpPr>
            <a:spLocks noGrp="1"/>
          </p:cNvSpPr>
          <p:nvPr>
            <p:ph type="sldNum" sz="quarter" idx="12"/>
          </p:nvPr>
        </p:nvSpPr>
        <p:spPr/>
        <p:txBody>
          <a:bodyPr/>
          <a:lstStyle/>
          <a:p>
            <a:fld id="{E5C0C394-F819-489D-8D9A-789FAD020C67}" type="slidenum">
              <a:rPr lang="en-US" smtClean="0">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3307336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EB290B-7F53-43CD-9DCD-AA65998864B6}" type="datetimeFigureOut">
              <a:rPr lang="en-US" smtClean="0"/>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13121070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solidFill>
                <a:srgbClr val="FFCC00"/>
              </a:solidFill>
            </a:endParaRPr>
          </a:p>
        </p:txBody>
      </p:sp>
      <p:sp>
        <p:nvSpPr>
          <p:cNvPr id="6" name="Footer Placeholder 5"/>
          <p:cNvSpPr>
            <a:spLocks noGrp="1"/>
          </p:cNvSpPr>
          <p:nvPr>
            <p:ph type="ftr" sz="quarter" idx="11"/>
          </p:nvPr>
        </p:nvSpPr>
        <p:spPr/>
        <p:txBody>
          <a:bodyPr/>
          <a:lstStyle/>
          <a:p>
            <a:endParaRPr lang="en-US">
              <a:solidFill>
                <a:srgbClr val="FFCC00"/>
              </a:solidFill>
            </a:endParaRPr>
          </a:p>
        </p:txBody>
      </p:sp>
      <p:sp>
        <p:nvSpPr>
          <p:cNvPr id="7" name="Slide Number Placeholder 6"/>
          <p:cNvSpPr>
            <a:spLocks noGrp="1"/>
          </p:cNvSpPr>
          <p:nvPr>
            <p:ph type="sldNum" sz="quarter" idx="12"/>
          </p:nvPr>
        </p:nvSpPr>
        <p:spPr/>
        <p:txBody>
          <a:bodyPr/>
          <a:lstStyle/>
          <a:p>
            <a:fld id="{66C80334-52CC-401D-8829-12E04B2039BD}" type="slidenum">
              <a:rPr lang="en-US" smtClean="0">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720379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solidFill>
                <a:srgbClr val="FFCC00"/>
              </a:solidFill>
            </a:endParaRPr>
          </a:p>
        </p:txBody>
      </p:sp>
      <p:sp>
        <p:nvSpPr>
          <p:cNvPr id="6" name="Footer Placeholder 5"/>
          <p:cNvSpPr>
            <a:spLocks noGrp="1"/>
          </p:cNvSpPr>
          <p:nvPr>
            <p:ph type="ftr" sz="quarter" idx="11"/>
          </p:nvPr>
        </p:nvSpPr>
        <p:spPr/>
        <p:txBody>
          <a:bodyPr/>
          <a:lstStyle/>
          <a:p>
            <a:endParaRPr lang="en-US">
              <a:solidFill>
                <a:srgbClr val="FFCC00"/>
              </a:solidFill>
            </a:endParaRPr>
          </a:p>
        </p:txBody>
      </p:sp>
      <p:sp>
        <p:nvSpPr>
          <p:cNvPr id="7" name="Slide Number Placeholder 6"/>
          <p:cNvSpPr>
            <a:spLocks noGrp="1"/>
          </p:cNvSpPr>
          <p:nvPr>
            <p:ph type="sldNum" sz="quarter" idx="12"/>
          </p:nvPr>
        </p:nvSpPr>
        <p:spPr/>
        <p:txBody>
          <a:bodyPr/>
          <a:lstStyle/>
          <a:p>
            <a:fld id="{500D38AD-3CB6-48C9-A0DE-8B06BE60583A}" type="slidenum">
              <a:rPr lang="en-US" smtClean="0">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10589259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srgbClr val="FFCC00"/>
              </a:solidFill>
            </a:endParaRPr>
          </a:p>
        </p:txBody>
      </p:sp>
      <p:sp>
        <p:nvSpPr>
          <p:cNvPr id="5" name="Footer Placeholder 4"/>
          <p:cNvSpPr>
            <a:spLocks noGrp="1"/>
          </p:cNvSpPr>
          <p:nvPr>
            <p:ph type="ftr" sz="quarter" idx="11"/>
          </p:nvPr>
        </p:nvSpPr>
        <p:spPr/>
        <p:txBody>
          <a:bodyPr/>
          <a:lstStyle/>
          <a:p>
            <a:endParaRPr lang="en-US">
              <a:solidFill>
                <a:srgbClr val="FFCC00"/>
              </a:solidFill>
            </a:endParaRPr>
          </a:p>
        </p:txBody>
      </p:sp>
      <p:sp>
        <p:nvSpPr>
          <p:cNvPr id="6" name="Slide Number Placeholder 5"/>
          <p:cNvSpPr>
            <a:spLocks noGrp="1"/>
          </p:cNvSpPr>
          <p:nvPr>
            <p:ph type="sldNum" sz="quarter" idx="12"/>
          </p:nvPr>
        </p:nvSpPr>
        <p:spPr/>
        <p:txBody>
          <a:bodyPr/>
          <a:lstStyle/>
          <a:p>
            <a:fld id="{338E647E-5870-4D37-AC75-8C7F70C89AE3}" type="slidenum">
              <a:rPr lang="en-US" smtClean="0">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4106717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srgbClr val="FFCC00"/>
              </a:solidFill>
            </a:endParaRPr>
          </a:p>
        </p:txBody>
      </p:sp>
      <p:sp>
        <p:nvSpPr>
          <p:cNvPr id="5" name="Footer Placeholder 4"/>
          <p:cNvSpPr>
            <a:spLocks noGrp="1"/>
          </p:cNvSpPr>
          <p:nvPr>
            <p:ph type="ftr" sz="quarter" idx="11"/>
          </p:nvPr>
        </p:nvSpPr>
        <p:spPr/>
        <p:txBody>
          <a:bodyPr/>
          <a:lstStyle/>
          <a:p>
            <a:endParaRPr lang="en-US">
              <a:solidFill>
                <a:srgbClr val="FFCC00"/>
              </a:solidFill>
            </a:endParaRPr>
          </a:p>
        </p:txBody>
      </p:sp>
      <p:sp>
        <p:nvSpPr>
          <p:cNvPr id="6" name="Slide Number Placeholder 5"/>
          <p:cNvSpPr>
            <a:spLocks noGrp="1"/>
          </p:cNvSpPr>
          <p:nvPr>
            <p:ph type="sldNum" sz="quarter" idx="12"/>
          </p:nvPr>
        </p:nvSpPr>
        <p:spPr/>
        <p:txBody>
          <a:bodyPr/>
          <a:lstStyle/>
          <a:p>
            <a:fld id="{CD86B610-954A-477D-8EB5-564E5830BCBA}" type="slidenum">
              <a:rPr lang="en-US" smtClean="0">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3605689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EB290B-7F53-43CD-9DCD-AA65998864B6}"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3898601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EB290B-7F53-43CD-9DCD-AA65998864B6}" type="datetimeFigureOut">
              <a:rPr lang="en-US" smtClean="0"/>
              <a:t>11/18/2021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111911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EB290B-7F53-43CD-9DCD-AA65998864B6}" type="datetimeFigureOut">
              <a:rPr lang="en-US" smtClean="0"/>
              <a:t>11/18/2021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140024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B290B-7F53-43CD-9DCD-AA65998864B6}" type="datetimeFigureOut">
              <a:rPr lang="en-US" smtClean="0"/>
              <a:t>11/18/2021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3731696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EB290B-7F53-43CD-9DCD-AA65998864B6}"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419537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EB290B-7F53-43CD-9DCD-AA65998864B6}" type="datetimeFigureOut">
              <a:rPr lang="en-US" smtClean="0"/>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290311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EB290B-7F53-43CD-9DCD-AA65998864B6}" type="datetimeFigureOut">
              <a:rPr lang="en-US" smtClean="0"/>
              <a:t>11/18/2021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A787354-AC9E-4372-A410-5A9CA7E2997A}" type="slidenum">
              <a:rPr lang="en-US" smtClean="0"/>
              <a:t>‹#›</a:t>
            </a:fld>
            <a:endParaRPr lang="en-US"/>
          </a:p>
        </p:txBody>
      </p:sp>
    </p:spTree>
    <p:extLst>
      <p:ext uri="{BB962C8B-B14F-4D97-AF65-F5344CB8AC3E}">
        <p14:creationId xmlns:p14="http://schemas.microsoft.com/office/powerpoint/2010/main" val="1396959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7938" name="Group 2"/>
          <p:cNvGrpSpPr>
            <a:grpSpLocks/>
          </p:cNvGrpSpPr>
          <p:nvPr/>
        </p:nvGrpSpPr>
        <p:grpSpPr bwMode="auto">
          <a:xfrm>
            <a:off x="6303964" y="0"/>
            <a:ext cx="2840037" cy="2440781"/>
            <a:chOff x="3115" y="0"/>
            <a:chExt cx="2170" cy="2486"/>
          </a:xfrm>
        </p:grpSpPr>
        <p:grpSp>
          <p:nvGrpSpPr>
            <p:cNvPr id="167939" name="Group 3"/>
            <p:cNvGrpSpPr>
              <a:grpSpLocks/>
            </p:cNvGrpSpPr>
            <p:nvPr/>
          </p:nvGrpSpPr>
          <p:grpSpPr bwMode="auto">
            <a:xfrm>
              <a:off x="4080" y="1910"/>
              <a:ext cx="768" cy="576"/>
              <a:chOff x="0" y="0"/>
              <a:chExt cx="768" cy="576"/>
            </a:xfrm>
          </p:grpSpPr>
          <p:sp>
            <p:nvSpPr>
              <p:cNvPr id="167940"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41"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42" name="Group 6"/>
            <p:cNvGrpSpPr>
              <a:grpSpLocks/>
            </p:cNvGrpSpPr>
            <p:nvPr/>
          </p:nvGrpSpPr>
          <p:grpSpPr bwMode="auto">
            <a:xfrm>
              <a:off x="4257" y="1103"/>
              <a:ext cx="768" cy="576"/>
              <a:chOff x="0" y="0"/>
              <a:chExt cx="768" cy="576"/>
            </a:xfrm>
          </p:grpSpPr>
          <p:sp>
            <p:nvSpPr>
              <p:cNvPr id="167943" name="Oval 7"/>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44" name="Oval 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45" name="Group 9"/>
            <p:cNvGrpSpPr>
              <a:grpSpLocks/>
            </p:cNvGrpSpPr>
            <p:nvPr/>
          </p:nvGrpSpPr>
          <p:grpSpPr bwMode="auto">
            <a:xfrm>
              <a:off x="3134" y="0"/>
              <a:ext cx="768" cy="576"/>
              <a:chOff x="0" y="0"/>
              <a:chExt cx="768" cy="576"/>
            </a:xfrm>
          </p:grpSpPr>
          <p:sp>
            <p:nvSpPr>
              <p:cNvPr id="167946"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47" name="Oval 11"/>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48" name="Group 12"/>
            <p:cNvGrpSpPr>
              <a:grpSpLocks/>
            </p:cNvGrpSpPr>
            <p:nvPr/>
          </p:nvGrpSpPr>
          <p:grpSpPr bwMode="auto">
            <a:xfrm>
              <a:off x="3115" y="0"/>
              <a:ext cx="2170" cy="1702"/>
              <a:chOff x="3115" y="0"/>
              <a:chExt cx="2170" cy="1702"/>
            </a:xfrm>
          </p:grpSpPr>
          <p:grpSp>
            <p:nvGrpSpPr>
              <p:cNvPr id="167949" name="Group 13"/>
              <p:cNvGrpSpPr>
                <a:grpSpLocks/>
              </p:cNvGrpSpPr>
              <p:nvPr/>
            </p:nvGrpSpPr>
            <p:grpSpPr bwMode="auto">
              <a:xfrm>
                <a:off x="3640" y="308"/>
                <a:ext cx="1145" cy="844"/>
                <a:chOff x="1265" y="814"/>
                <a:chExt cx="2919" cy="2151"/>
              </a:xfrm>
            </p:grpSpPr>
            <p:sp>
              <p:nvSpPr>
                <p:cNvPr id="167950" name="Oval 14"/>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51" name="Oval 15"/>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52" name="Group 16"/>
              <p:cNvGrpSpPr>
                <a:grpSpLocks/>
              </p:cNvGrpSpPr>
              <p:nvPr/>
            </p:nvGrpSpPr>
            <p:grpSpPr bwMode="auto">
              <a:xfrm>
                <a:off x="3115" y="0"/>
                <a:ext cx="2145" cy="1702"/>
                <a:chOff x="3115" y="0"/>
                <a:chExt cx="2145" cy="1702"/>
              </a:xfrm>
            </p:grpSpPr>
            <p:grpSp>
              <p:nvGrpSpPr>
                <p:cNvPr id="167953" name="Group 17"/>
                <p:cNvGrpSpPr>
                  <a:grpSpLocks/>
                </p:cNvGrpSpPr>
                <p:nvPr/>
              </p:nvGrpSpPr>
              <p:grpSpPr bwMode="auto">
                <a:xfrm>
                  <a:off x="4505" y="589"/>
                  <a:ext cx="493" cy="912"/>
                  <a:chOff x="3471" y="1530"/>
                  <a:chExt cx="1258" cy="2327"/>
                </a:xfrm>
              </p:grpSpPr>
              <p:sp>
                <p:nvSpPr>
                  <p:cNvPr id="167954" name="Freeform 18"/>
                  <p:cNvSpPr>
                    <a:spLocks/>
                  </p:cNvSpPr>
                  <p:nvPr/>
                </p:nvSpPr>
                <p:spPr bwMode="hidden">
                  <a:xfrm rot="2711884">
                    <a:off x="2765" y="2236"/>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55" name="Freeform 19"/>
                  <p:cNvSpPr>
                    <a:spLocks/>
                  </p:cNvSpPr>
                  <p:nvPr/>
                </p:nvSpPr>
                <p:spPr bwMode="hidden">
                  <a:xfrm rot="2711884">
                    <a:off x="4021" y="3150"/>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56" name="Group 20"/>
                <p:cNvGrpSpPr>
                  <a:grpSpLocks/>
                </p:cNvGrpSpPr>
                <p:nvPr/>
              </p:nvGrpSpPr>
              <p:grpSpPr bwMode="auto">
                <a:xfrm>
                  <a:off x="4267" y="781"/>
                  <a:ext cx="966" cy="522"/>
                  <a:chOff x="2864" y="2019"/>
                  <a:chExt cx="2463" cy="1332"/>
                </a:xfrm>
              </p:grpSpPr>
              <p:sp>
                <p:nvSpPr>
                  <p:cNvPr id="167957" name="Freeform 21"/>
                  <p:cNvSpPr>
                    <a:spLocks/>
                  </p:cNvSpPr>
                  <p:nvPr/>
                </p:nvSpPr>
                <p:spPr bwMode="hidden">
                  <a:xfrm rot="2104081">
                    <a:off x="2864" y="2019"/>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58" name="Freeform 22"/>
                  <p:cNvSpPr>
                    <a:spLocks/>
                  </p:cNvSpPr>
                  <p:nvPr/>
                </p:nvSpPr>
                <p:spPr bwMode="hidden">
                  <a:xfrm rot="2104081">
                    <a:off x="4353" y="2806"/>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59" name="Group 23"/>
                <p:cNvGrpSpPr>
                  <a:grpSpLocks/>
                </p:cNvGrpSpPr>
                <p:nvPr/>
              </p:nvGrpSpPr>
              <p:grpSpPr bwMode="auto">
                <a:xfrm>
                  <a:off x="4280" y="707"/>
                  <a:ext cx="971" cy="417"/>
                  <a:chOff x="2897" y="1832"/>
                  <a:chExt cx="2477" cy="1064"/>
                </a:xfrm>
              </p:grpSpPr>
              <p:sp>
                <p:nvSpPr>
                  <p:cNvPr id="167960" name="Freeform 24"/>
                  <p:cNvSpPr>
                    <a:spLocks/>
                  </p:cNvSpPr>
                  <p:nvPr/>
                </p:nvSpPr>
                <p:spPr bwMode="hidden">
                  <a:xfrm rot="1582915">
                    <a:off x="2897" y="1832"/>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61" name="Freeform 25"/>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62" name="Group 26"/>
                <p:cNvGrpSpPr>
                  <a:grpSpLocks/>
                </p:cNvGrpSpPr>
                <p:nvPr/>
              </p:nvGrpSpPr>
              <p:grpSpPr bwMode="auto">
                <a:xfrm>
                  <a:off x="4291" y="630"/>
                  <a:ext cx="969" cy="364"/>
                  <a:chOff x="2924" y="1636"/>
                  <a:chExt cx="2472" cy="927"/>
                </a:xfrm>
              </p:grpSpPr>
              <p:sp>
                <p:nvSpPr>
                  <p:cNvPr id="167963" name="Freeform 27"/>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64" name="Freeform 28"/>
                  <p:cNvSpPr>
                    <a:spLocks/>
                  </p:cNvSpPr>
                  <p:nvPr/>
                </p:nvSpPr>
                <p:spPr bwMode="hidden">
                  <a:xfrm rot="1080363">
                    <a:off x="4495" y="2037"/>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65" name="Group 29"/>
                <p:cNvGrpSpPr>
                  <a:grpSpLocks/>
                </p:cNvGrpSpPr>
                <p:nvPr/>
              </p:nvGrpSpPr>
              <p:grpSpPr bwMode="auto">
                <a:xfrm>
                  <a:off x="4304" y="543"/>
                  <a:ext cx="918" cy="258"/>
                  <a:chOff x="2958" y="1414"/>
                  <a:chExt cx="2342" cy="657"/>
                </a:xfrm>
              </p:grpSpPr>
              <p:sp>
                <p:nvSpPr>
                  <p:cNvPr id="167966" name="Freeform 30"/>
                  <p:cNvSpPr>
                    <a:spLocks/>
                  </p:cNvSpPr>
                  <p:nvPr/>
                </p:nvSpPr>
                <p:spPr bwMode="hidden">
                  <a:xfrm rot="463793">
                    <a:off x="2958" y="1414"/>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67" name="Freeform 31"/>
                  <p:cNvSpPr>
                    <a:spLocks/>
                  </p:cNvSpPr>
                  <p:nvPr/>
                </p:nvSpPr>
                <p:spPr bwMode="hidden">
                  <a:xfrm rot="463793">
                    <a:off x="4470"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68" name="Group 32"/>
                <p:cNvGrpSpPr>
                  <a:grpSpLocks/>
                </p:cNvGrpSpPr>
                <p:nvPr/>
              </p:nvGrpSpPr>
              <p:grpSpPr bwMode="auto">
                <a:xfrm>
                  <a:off x="4314" y="487"/>
                  <a:ext cx="843" cy="134"/>
                  <a:chOff x="2983" y="1269"/>
                  <a:chExt cx="2150" cy="343"/>
                </a:xfrm>
              </p:grpSpPr>
              <p:sp>
                <p:nvSpPr>
                  <p:cNvPr id="167969" name="Freeform 33"/>
                  <p:cNvSpPr>
                    <a:spLocks/>
                  </p:cNvSpPr>
                  <p:nvPr/>
                </p:nvSpPr>
                <p:spPr bwMode="hidden">
                  <a:xfrm rot="-84182">
                    <a:off x="2983" y="1289"/>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70" name="Freeform 34"/>
                  <p:cNvSpPr>
                    <a:spLocks/>
                  </p:cNvSpPr>
                  <p:nvPr/>
                </p:nvSpPr>
                <p:spPr bwMode="hidden">
                  <a:xfrm rot="-84182">
                    <a:off x="4379" y="1269"/>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71" name="Group 35"/>
                <p:cNvGrpSpPr>
                  <a:grpSpLocks/>
                </p:cNvGrpSpPr>
                <p:nvPr/>
              </p:nvGrpSpPr>
              <p:grpSpPr bwMode="auto">
                <a:xfrm>
                  <a:off x="4296" y="349"/>
                  <a:ext cx="737" cy="167"/>
                  <a:chOff x="2938" y="917"/>
                  <a:chExt cx="1879" cy="427"/>
                </a:xfrm>
              </p:grpSpPr>
              <p:sp>
                <p:nvSpPr>
                  <p:cNvPr id="167972" name="Freeform 36"/>
                  <p:cNvSpPr>
                    <a:spLocks/>
                  </p:cNvSpPr>
                  <p:nvPr/>
                </p:nvSpPr>
                <p:spPr bwMode="hidden">
                  <a:xfrm rot="-802576">
                    <a:off x="2938" y="112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73" name="Freeform 37"/>
                  <p:cNvSpPr>
                    <a:spLocks/>
                  </p:cNvSpPr>
                  <p:nvPr/>
                </p:nvSpPr>
                <p:spPr bwMode="hidden">
                  <a:xfrm rot="-802576">
                    <a:off x="4155" y="917"/>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74" name="Group 38"/>
                <p:cNvGrpSpPr>
                  <a:grpSpLocks/>
                </p:cNvGrpSpPr>
                <p:nvPr/>
              </p:nvGrpSpPr>
              <p:grpSpPr bwMode="auto">
                <a:xfrm>
                  <a:off x="3394" y="637"/>
                  <a:ext cx="493" cy="912"/>
                  <a:chOff x="637" y="1653"/>
                  <a:chExt cx="1257" cy="2326"/>
                </a:xfrm>
              </p:grpSpPr>
              <p:sp>
                <p:nvSpPr>
                  <p:cNvPr id="167975" name="Freeform 39"/>
                  <p:cNvSpPr>
                    <a:spLocks/>
                  </p:cNvSpPr>
                  <p:nvPr/>
                </p:nvSpPr>
                <p:spPr bwMode="hidden">
                  <a:xfrm rot="18888116" flipH="1">
                    <a:off x="876" y="2359"/>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76" name="Freeform 40"/>
                  <p:cNvSpPr>
                    <a:spLocks/>
                  </p:cNvSpPr>
                  <p:nvPr/>
                </p:nvSpPr>
                <p:spPr bwMode="hidden">
                  <a:xfrm rot="18888116" flipH="1">
                    <a:off x="419" y="327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77" name="Group 41"/>
                <p:cNvGrpSpPr>
                  <a:grpSpLocks/>
                </p:cNvGrpSpPr>
                <p:nvPr/>
              </p:nvGrpSpPr>
              <p:grpSpPr bwMode="auto">
                <a:xfrm>
                  <a:off x="3142" y="850"/>
                  <a:ext cx="966" cy="522"/>
                  <a:chOff x="-5" y="2196"/>
                  <a:chExt cx="2463" cy="1332"/>
                </a:xfrm>
              </p:grpSpPr>
              <p:sp>
                <p:nvSpPr>
                  <p:cNvPr id="167978" name="Freeform 42"/>
                  <p:cNvSpPr>
                    <a:spLocks/>
                  </p:cNvSpPr>
                  <p:nvPr/>
                </p:nvSpPr>
                <p:spPr bwMode="hidden">
                  <a:xfrm rot="19495919" flipH="1">
                    <a:off x="644" y="2196"/>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79" name="Freeform 43"/>
                  <p:cNvSpPr>
                    <a:spLocks/>
                  </p:cNvSpPr>
                  <p:nvPr/>
                </p:nvSpPr>
                <p:spPr bwMode="hidden">
                  <a:xfrm rot="19495919" flipH="1">
                    <a:off x="-5" y="2983"/>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80" name="Group 44"/>
                <p:cNvGrpSpPr>
                  <a:grpSpLocks/>
                </p:cNvGrpSpPr>
                <p:nvPr/>
              </p:nvGrpSpPr>
              <p:grpSpPr bwMode="auto">
                <a:xfrm>
                  <a:off x="3124" y="777"/>
                  <a:ext cx="971" cy="417"/>
                  <a:chOff x="-52" y="2009"/>
                  <a:chExt cx="2477" cy="1064"/>
                </a:xfrm>
              </p:grpSpPr>
              <p:sp>
                <p:nvSpPr>
                  <p:cNvPr id="167981" name="Freeform 45"/>
                  <p:cNvSpPr>
                    <a:spLocks/>
                  </p:cNvSpPr>
                  <p:nvPr/>
                </p:nvSpPr>
                <p:spPr bwMode="hidden">
                  <a:xfrm rot="20017085" flipH="1">
                    <a:off x="689" y="2009"/>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82" name="Freeform 46"/>
                  <p:cNvSpPr>
                    <a:spLocks/>
                  </p:cNvSpPr>
                  <p:nvPr/>
                </p:nvSpPr>
                <p:spPr bwMode="hidden">
                  <a:xfrm rot="20017085" flipH="1">
                    <a:off x="-52" y="2597"/>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83" name="Group 47"/>
                <p:cNvGrpSpPr>
                  <a:grpSpLocks/>
                </p:cNvGrpSpPr>
                <p:nvPr/>
              </p:nvGrpSpPr>
              <p:grpSpPr bwMode="auto">
                <a:xfrm>
                  <a:off x="3115" y="700"/>
                  <a:ext cx="969" cy="363"/>
                  <a:chOff x="-74" y="1813"/>
                  <a:chExt cx="2472" cy="927"/>
                </a:xfrm>
              </p:grpSpPr>
              <p:sp>
                <p:nvSpPr>
                  <p:cNvPr id="167984" name="Freeform 48"/>
                  <p:cNvSpPr>
                    <a:spLocks/>
                  </p:cNvSpPr>
                  <p:nvPr/>
                </p:nvSpPr>
                <p:spPr bwMode="hidden">
                  <a:xfrm rot="20519637" flipH="1">
                    <a:off x="721" y="1813"/>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85" name="Freeform 49"/>
                  <p:cNvSpPr>
                    <a:spLocks/>
                  </p:cNvSpPr>
                  <p:nvPr/>
                </p:nvSpPr>
                <p:spPr bwMode="hidden">
                  <a:xfrm rot="20519637" flipH="1">
                    <a:off x="-74" y="2214"/>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86" name="Group 50"/>
                <p:cNvGrpSpPr>
                  <a:grpSpLocks/>
                </p:cNvGrpSpPr>
                <p:nvPr/>
              </p:nvGrpSpPr>
              <p:grpSpPr bwMode="auto">
                <a:xfrm>
                  <a:off x="3153" y="613"/>
                  <a:ext cx="918" cy="257"/>
                  <a:chOff x="22" y="1591"/>
                  <a:chExt cx="2342" cy="657"/>
                </a:xfrm>
              </p:grpSpPr>
              <p:sp>
                <p:nvSpPr>
                  <p:cNvPr id="167987" name="Freeform 51"/>
                  <p:cNvSpPr>
                    <a:spLocks/>
                  </p:cNvSpPr>
                  <p:nvPr/>
                </p:nvSpPr>
                <p:spPr bwMode="hidden">
                  <a:xfrm rot="21136207" flipH="1">
                    <a:off x="819" y="1591"/>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88" name="Freeform 52"/>
                  <p:cNvSpPr>
                    <a:spLocks/>
                  </p:cNvSpPr>
                  <p:nvPr/>
                </p:nvSpPr>
                <p:spPr bwMode="hidden">
                  <a:xfrm rot="21136207" flipH="1">
                    <a:off x="22" y="1759"/>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89" name="Group 53"/>
                <p:cNvGrpSpPr>
                  <a:grpSpLocks/>
                </p:cNvGrpSpPr>
                <p:nvPr/>
              </p:nvGrpSpPr>
              <p:grpSpPr bwMode="auto">
                <a:xfrm>
                  <a:off x="3218" y="556"/>
                  <a:ext cx="843" cy="134"/>
                  <a:chOff x="189" y="1446"/>
                  <a:chExt cx="2150" cy="343"/>
                </a:xfrm>
              </p:grpSpPr>
              <p:sp>
                <p:nvSpPr>
                  <p:cNvPr id="167990" name="Freeform 54"/>
                  <p:cNvSpPr>
                    <a:spLocks/>
                  </p:cNvSpPr>
                  <p:nvPr/>
                </p:nvSpPr>
                <p:spPr bwMode="hidden">
                  <a:xfrm rot="84182" flipH="1">
                    <a:off x="935" y="1466"/>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91" name="Freeform 55"/>
                  <p:cNvSpPr>
                    <a:spLocks/>
                  </p:cNvSpPr>
                  <p:nvPr/>
                </p:nvSpPr>
                <p:spPr bwMode="hidden">
                  <a:xfrm rot="84182" flipH="1">
                    <a:off x="189" y="1446"/>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92" name="Group 56"/>
                <p:cNvGrpSpPr>
                  <a:grpSpLocks/>
                </p:cNvGrpSpPr>
                <p:nvPr/>
              </p:nvGrpSpPr>
              <p:grpSpPr bwMode="auto">
                <a:xfrm>
                  <a:off x="3342" y="418"/>
                  <a:ext cx="737" cy="167"/>
                  <a:chOff x="505" y="1094"/>
                  <a:chExt cx="1879" cy="427"/>
                </a:xfrm>
              </p:grpSpPr>
              <p:sp>
                <p:nvSpPr>
                  <p:cNvPr id="167993" name="Freeform 57"/>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94" name="Freeform 58"/>
                  <p:cNvSpPr>
                    <a:spLocks/>
                  </p:cNvSpPr>
                  <p:nvPr/>
                </p:nvSpPr>
                <p:spPr bwMode="hidden">
                  <a:xfrm rot="802576" flipH="1">
                    <a:off x="505" y="1094"/>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95" name="Group 59"/>
                <p:cNvGrpSpPr>
                  <a:grpSpLocks/>
                </p:cNvGrpSpPr>
                <p:nvPr/>
              </p:nvGrpSpPr>
              <p:grpSpPr bwMode="auto">
                <a:xfrm>
                  <a:off x="3386" y="341"/>
                  <a:ext cx="725" cy="218"/>
                  <a:chOff x="616" y="899"/>
                  <a:chExt cx="1850" cy="554"/>
                </a:xfrm>
              </p:grpSpPr>
              <p:sp>
                <p:nvSpPr>
                  <p:cNvPr id="167996" name="Freeform 60"/>
                  <p:cNvSpPr>
                    <a:spLocks/>
                  </p:cNvSpPr>
                  <p:nvPr/>
                </p:nvSpPr>
                <p:spPr bwMode="hidden">
                  <a:xfrm rot="1277471" flipH="1">
                    <a:off x="1233"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97" name="Freeform 61"/>
                  <p:cNvSpPr>
                    <a:spLocks/>
                  </p:cNvSpPr>
                  <p:nvPr/>
                </p:nvSpPr>
                <p:spPr bwMode="hidden">
                  <a:xfrm rot="1277471" flipH="1">
                    <a:off x="616" y="89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98" name="Group 62"/>
                <p:cNvGrpSpPr>
                  <a:grpSpLocks/>
                </p:cNvGrpSpPr>
                <p:nvPr/>
              </p:nvGrpSpPr>
              <p:grpSpPr bwMode="auto">
                <a:xfrm>
                  <a:off x="3472" y="231"/>
                  <a:ext cx="693" cy="291"/>
                  <a:chOff x="3472" y="231"/>
                  <a:chExt cx="693" cy="291"/>
                </a:xfrm>
              </p:grpSpPr>
              <p:sp>
                <p:nvSpPr>
                  <p:cNvPr id="167999" name="Freeform 63"/>
                  <p:cNvSpPr>
                    <a:spLocks/>
                  </p:cNvSpPr>
                  <p:nvPr/>
                </p:nvSpPr>
                <p:spPr bwMode="hidden">
                  <a:xfrm rot="2028410" flipH="1">
                    <a:off x="3681" y="438"/>
                    <a:ext cx="484"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00" name="Freeform 64"/>
                  <p:cNvSpPr>
                    <a:spLocks/>
                  </p:cNvSpPr>
                  <p:nvPr/>
                </p:nvSpPr>
                <p:spPr bwMode="hidden">
                  <a:xfrm rot="2028410" flipH="1">
                    <a:off x="3472" y="231"/>
                    <a:ext cx="260"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001" name="Group 65"/>
                <p:cNvGrpSpPr>
                  <a:grpSpLocks/>
                </p:cNvGrpSpPr>
                <p:nvPr/>
              </p:nvGrpSpPr>
              <p:grpSpPr bwMode="auto">
                <a:xfrm>
                  <a:off x="3554" y="118"/>
                  <a:ext cx="664" cy="349"/>
                  <a:chOff x="3554" y="118"/>
                  <a:chExt cx="664" cy="349"/>
                </a:xfrm>
              </p:grpSpPr>
              <p:sp>
                <p:nvSpPr>
                  <p:cNvPr id="168002" name="Freeform 66"/>
                  <p:cNvSpPr>
                    <a:spLocks/>
                  </p:cNvSpPr>
                  <p:nvPr/>
                </p:nvSpPr>
                <p:spPr bwMode="hidden">
                  <a:xfrm rot="2664424" flipH="1">
                    <a:off x="3727" y="383"/>
                    <a:ext cx="491"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03" name="Freeform 67"/>
                  <p:cNvSpPr>
                    <a:spLocks/>
                  </p:cNvSpPr>
                  <p:nvPr/>
                </p:nvSpPr>
                <p:spPr bwMode="hidden">
                  <a:xfrm rot="2664424" flipH="1">
                    <a:off x="3554" y="118"/>
                    <a:ext cx="264"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004" name="Group 68"/>
                <p:cNvGrpSpPr>
                  <a:grpSpLocks/>
                </p:cNvGrpSpPr>
                <p:nvPr/>
              </p:nvGrpSpPr>
              <p:grpSpPr bwMode="auto">
                <a:xfrm>
                  <a:off x="3784" y="30"/>
                  <a:ext cx="305" cy="593"/>
                  <a:chOff x="1633" y="104"/>
                  <a:chExt cx="778" cy="1512"/>
                </a:xfrm>
              </p:grpSpPr>
              <p:sp>
                <p:nvSpPr>
                  <p:cNvPr id="168005" name="Freeform 69"/>
                  <p:cNvSpPr>
                    <a:spLocks/>
                  </p:cNvSpPr>
                  <p:nvPr/>
                </p:nvSpPr>
                <p:spPr bwMode="hidden">
                  <a:xfrm rot="3473776" flipH="1">
                    <a:off x="1754" y="958"/>
                    <a:ext cx="1100"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06" name="Freeform 70"/>
                  <p:cNvSpPr>
                    <a:spLocks/>
                  </p:cNvSpPr>
                  <p:nvPr/>
                </p:nvSpPr>
                <p:spPr bwMode="hidden">
                  <a:xfrm rot="3473776" flipH="1">
                    <a:off x="1506" y="231"/>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007" name="Group 71"/>
                <p:cNvGrpSpPr>
                  <a:grpSpLocks/>
                </p:cNvGrpSpPr>
                <p:nvPr/>
              </p:nvGrpSpPr>
              <p:grpSpPr bwMode="auto">
                <a:xfrm>
                  <a:off x="3903" y="0"/>
                  <a:ext cx="248" cy="601"/>
                  <a:chOff x="1935" y="28"/>
                  <a:chExt cx="634" cy="1534"/>
                </a:xfrm>
              </p:grpSpPr>
              <p:sp>
                <p:nvSpPr>
                  <p:cNvPr id="168008" name="Freeform 72"/>
                  <p:cNvSpPr>
                    <a:spLocks/>
                  </p:cNvSpPr>
                  <p:nvPr/>
                </p:nvSpPr>
                <p:spPr bwMode="hidden">
                  <a:xfrm rot="4126480" flipH="1">
                    <a:off x="1931" y="924"/>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09" name="Freeform 73"/>
                  <p:cNvSpPr>
                    <a:spLocks/>
                  </p:cNvSpPr>
                  <p:nvPr/>
                </p:nvSpPr>
                <p:spPr bwMode="hidden">
                  <a:xfrm rot="4126480" flipH="1">
                    <a:off x="1819"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010" name="Group 74"/>
                <p:cNvGrpSpPr>
                  <a:grpSpLocks/>
                </p:cNvGrpSpPr>
                <p:nvPr/>
              </p:nvGrpSpPr>
              <p:grpSpPr bwMode="auto">
                <a:xfrm>
                  <a:off x="4251" y="252"/>
                  <a:ext cx="723" cy="222"/>
                  <a:chOff x="2822" y="672"/>
                  <a:chExt cx="1845" cy="566"/>
                </a:xfrm>
              </p:grpSpPr>
              <p:sp>
                <p:nvSpPr>
                  <p:cNvPr id="168011" name="Freeform 75"/>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12" name="Freeform 76"/>
                  <p:cNvSpPr>
                    <a:spLocks/>
                  </p:cNvSpPr>
                  <p:nvPr/>
                </p:nvSpPr>
                <p:spPr bwMode="hidden">
                  <a:xfrm rot="-1325434">
                    <a:off x="4005" y="672"/>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013" name="Group 77"/>
                <p:cNvGrpSpPr>
                  <a:grpSpLocks/>
                </p:cNvGrpSpPr>
                <p:nvPr/>
              </p:nvGrpSpPr>
              <p:grpSpPr bwMode="auto">
                <a:xfrm>
                  <a:off x="4196" y="163"/>
                  <a:ext cx="699" cy="282"/>
                  <a:chOff x="2683" y="445"/>
                  <a:chExt cx="1781" cy="717"/>
                </a:xfrm>
              </p:grpSpPr>
              <p:sp>
                <p:nvSpPr>
                  <p:cNvPr id="168014" name="Freeform 78"/>
                  <p:cNvSpPr>
                    <a:spLocks/>
                  </p:cNvSpPr>
                  <p:nvPr/>
                </p:nvSpPr>
                <p:spPr bwMode="hidden">
                  <a:xfrm rot="-1921064">
                    <a:off x="2683" y="94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15" name="Freeform 79"/>
                  <p:cNvSpPr>
                    <a:spLocks/>
                  </p:cNvSpPr>
                  <p:nvPr/>
                </p:nvSpPr>
                <p:spPr bwMode="hidden">
                  <a:xfrm rot="-1921064">
                    <a:off x="3802" y="445"/>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sp>
              <p:nvSpPr>
                <p:cNvPr id="168016" name="Freeform 80"/>
                <p:cNvSpPr>
                  <a:spLocks/>
                </p:cNvSpPr>
                <p:nvPr/>
              </p:nvSpPr>
              <p:spPr bwMode="hidden">
                <a:xfrm rot="4578755" flipH="1">
                  <a:off x="3968" y="372"/>
                  <a:ext cx="403" cy="5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17" name="Freeform 81"/>
                <p:cNvSpPr>
                  <a:spLocks/>
                </p:cNvSpPr>
                <p:nvPr/>
              </p:nvSpPr>
              <p:spPr bwMode="hidden">
                <a:xfrm rot="4578755" flipH="1">
                  <a:off x="3977" y="77"/>
                  <a:ext cx="216" cy="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nvGrpSpPr>
                <p:cNvPr id="168018" name="Group 82"/>
                <p:cNvGrpSpPr>
                  <a:grpSpLocks/>
                </p:cNvGrpSpPr>
                <p:nvPr/>
              </p:nvGrpSpPr>
              <p:grpSpPr bwMode="auto">
                <a:xfrm>
                  <a:off x="4242" y="5"/>
                  <a:ext cx="251" cy="596"/>
                  <a:chOff x="2800" y="41"/>
                  <a:chExt cx="640" cy="1520"/>
                </a:xfrm>
              </p:grpSpPr>
              <p:sp>
                <p:nvSpPr>
                  <p:cNvPr id="168019" name="Freeform 83"/>
                  <p:cNvSpPr>
                    <a:spLocks/>
                  </p:cNvSpPr>
                  <p:nvPr/>
                </p:nvSpPr>
                <p:spPr bwMode="hidden">
                  <a:xfrm rot="-3857755">
                    <a:off x="2361" y="938"/>
                    <a:ext cx="1062"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20" name="Freeform 84"/>
                  <p:cNvSpPr>
                    <a:spLocks/>
                  </p:cNvSpPr>
                  <p:nvPr/>
                </p:nvSpPr>
                <p:spPr bwMode="hidden">
                  <a:xfrm rot="-3857755">
                    <a:off x="3011" y="181"/>
                    <a:ext cx="570" cy="2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021" name="Group 85"/>
                <p:cNvGrpSpPr>
                  <a:grpSpLocks/>
                </p:cNvGrpSpPr>
                <p:nvPr/>
              </p:nvGrpSpPr>
              <p:grpSpPr bwMode="auto">
                <a:xfrm>
                  <a:off x="4295" y="53"/>
                  <a:ext cx="398" cy="574"/>
                  <a:chOff x="2934" y="163"/>
                  <a:chExt cx="1017" cy="1464"/>
                </a:xfrm>
              </p:grpSpPr>
              <p:sp>
                <p:nvSpPr>
                  <p:cNvPr id="168022" name="Freeform 86"/>
                  <p:cNvSpPr>
                    <a:spLocks/>
                  </p:cNvSpPr>
                  <p:nvPr/>
                </p:nvSpPr>
                <p:spPr bwMode="hidden">
                  <a:xfrm rot="-2777260">
                    <a:off x="2491" y="915"/>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23" name="Freeform 87"/>
                  <p:cNvSpPr>
                    <a:spLocks/>
                  </p:cNvSpPr>
                  <p:nvPr/>
                </p:nvSpPr>
                <p:spPr bwMode="hidden">
                  <a:xfrm rot="-2777260">
                    <a:off x="3430" y="261"/>
                    <a:ext cx="620" cy="42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024" name="Group 88"/>
                <p:cNvGrpSpPr>
                  <a:grpSpLocks/>
                </p:cNvGrpSpPr>
                <p:nvPr/>
              </p:nvGrpSpPr>
              <p:grpSpPr bwMode="auto">
                <a:xfrm>
                  <a:off x="4215" y="2"/>
                  <a:ext cx="95" cy="567"/>
                  <a:chOff x="2730" y="32"/>
                  <a:chExt cx="243" cy="1448"/>
                </a:xfrm>
              </p:grpSpPr>
              <p:sp>
                <p:nvSpPr>
                  <p:cNvPr id="168025" name="Freeform 89"/>
                  <p:cNvSpPr>
                    <a:spLocks/>
                  </p:cNvSpPr>
                  <p:nvPr/>
                </p:nvSpPr>
                <p:spPr bwMode="hidden">
                  <a:xfrm rot="-4903748">
                    <a:off x="2296"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26" name="Freeform 90"/>
                  <p:cNvSpPr>
                    <a:spLocks/>
                  </p:cNvSpPr>
                  <p:nvPr/>
                </p:nvSpPr>
                <p:spPr bwMode="hidden">
                  <a:xfrm rot="-4903748">
                    <a:off x="2650" y="220"/>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027" name="Group 91"/>
                <p:cNvGrpSpPr>
                  <a:grpSpLocks/>
                </p:cNvGrpSpPr>
                <p:nvPr/>
              </p:nvGrpSpPr>
              <p:grpSpPr bwMode="auto">
                <a:xfrm>
                  <a:off x="3514" y="683"/>
                  <a:ext cx="425" cy="960"/>
                  <a:chOff x="943" y="1769"/>
                  <a:chExt cx="1085" cy="2450"/>
                </a:xfrm>
              </p:grpSpPr>
              <p:sp>
                <p:nvSpPr>
                  <p:cNvPr id="168028" name="Freeform 92"/>
                  <p:cNvSpPr>
                    <a:spLocks/>
                  </p:cNvSpPr>
                  <p:nvPr/>
                </p:nvSpPr>
                <p:spPr bwMode="hidden">
                  <a:xfrm rot="18335692" flipH="1">
                    <a:off x="1010" y="2475"/>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29" name="Freeform 93"/>
                  <p:cNvSpPr>
                    <a:spLocks/>
                  </p:cNvSpPr>
                  <p:nvPr/>
                </p:nvSpPr>
                <p:spPr bwMode="hidden">
                  <a:xfrm rot="18335692" flipH="1">
                    <a:off x="725" y="351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030" name="Group 94"/>
                <p:cNvGrpSpPr>
                  <a:grpSpLocks/>
                </p:cNvGrpSpPr>
                <p:nvPr/>
              </p:nvGrpSpPr>
              <p:grpSpPr bwMode="auto">
                <a:xfrm>
                  <a:off x="3715" y="748"/>
                  <a:ext cx="300" cy="930"/>
                  <a:chOff x="1455" y="1936"/>
                  <a:chExt cx="766" cy="2373"/>
                </a:xfrm>
              </p:grpSpPr>
              <p:sp>
                <p:nvSpPr>
                  <p:cNvPr id="168031" name="Freeform 95"/>
                  <p:cNvSpPr>
                    <a:spLocks/>
                  </p:cNvSpPr>
                  <p:nvPr/>
                </p:nvSpPr>
                <p:spPr bwMode="hidden">
                  <a:xfrm rot="17542885" flipH="1">
                    <a:off x="1267" y="2578"/>
                    <a:ext cx="159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32" name="Freeform 96"/>
                  <p:cNvSpPr>
                    <a:spLocks/>
                  </p:cNvSpPr>
                  <p:nvPr/>
                </p:nvSpPr>
                <p:spPr bwMode="hidden">
                  <a:xfrm rot="17542885" flipH="1">
                    <a:off x="1272" y="3636"/>
                    <a:ext cx="85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033" name="Group 97"/>
                <p:cNvGrpSpPr>
                  <a:grpSpLocks/>
                </p:cNvGrpSpPr>
                <p:nvPr/>
              </p:nvGrpSpPr>
              <p:grpSpPr bwMode="auto">
                <a:xfrm rot="88588">
                  <a:off x="3923" y="769"/>
                  <a:ext cx="180" cy="913"/>
                  <a:chOff x="1956" y="1990"/>
                  <a:chExt cx="492" cy="2604"/>
                </a:xfrm>
              </p:grpSpPr>
              <p:sp>
                <p:nvSpPr>
                  <p:cNvPr id="168034" name="Freeform 98"/>
                  <p:cNvSpPr>
                    <a:spLocks/>
                  </p:cNvSpPr>
                  <p:nvPr/>
                </p:nvSpPr>
                <p:spPr bwMode="hidden">
                  <a:xfrm rot="16782062" flipH="1">
                    <a:off x="1442" y="2695"/>
                    <a:ext cx="1711"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35" name="Freeform 99"/>
                  <p:cNvSpPr>
                    <a:spLocks/>
                  </p:cNvSpPr>
                  <p:nvPr/>
                </p:nvSpPr>
                <p:spPr bwMode="hidden">
                  <a:xfrm rot="16782062" flipH="1">
                    <a:off x="1734" y="3898"/>
                    <a:ext cx="918"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036" name="Group 100"/>
                <p:cNvGrpSpPr>
                  <a:grpSpLocks/>
                </p:cNvGrpSpPr>
                <p:nvPr/>
              </p:nvGrpSpPr>
              <p:grpSpPr bwMode="auto">
                <a:xfrm>
                  <a:off x="4451" y="662"/>
                  <a:ext cx="442" cy="951"/>
                  <a:chOff x="3334" y="1717"/>
                  <a:chExt cx="1125" cy="2426"/>
                </a:xfrm>
              </p:grpSpPr>
              <p:sp>
                <p:nvSpPr>
                  <p:cNvPr id="168037" name="Freeform 101"/>
                  <p:cNvSpPr>
                    <a:spLocks/>
                  </p:cNvSpPr>
                  <p:nvPr/>
                </p:nvSpPr>
                <p:spPr bwMode="hidden">
                  <a:xfrm rot="3144576">
                    <a:off x="2628" y="2423"/>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38" name="Freeform 102"/>
                  <p:cNvSpPr>
                    <a:spLocks/>
                  </p:cNvSpPr>
                  <p:nvPr/>
                </p:nvSpPr>
                <p:spPr bwMode="hidden">
                  <a:xfrm rot="3144576">
                    <a:off x="3751" y="3436"/>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039" name="Group 103"/>
                <p:cNvGrpSpPr>
                  <a:grpSpLocks/>
                </p:cNvGrpSpPr>
                <p:nvPr/>
              </p:nvGrpSpPr>
              <p:grpSpPr bwMode="auto">
                <a:xfrm>
                  <a:off x="4391" y="721"/>
                  <a:ext cx="347" cy="951"/>
                  <a:chOff x="3181" y="1866"/>
                  <a:chExt cx="883" cy="2426"/>
                </a:xfrm>
              </p:grpSpPr>
              <p:sp>
                <p:nvSpPr>
                  <p:cNvPr id="168040" name="Freeform 104"/>
                  <p:cNvSpPr>
                    <a:spLocks/>
                  </p:cNvSpPr>
                  <p:nvPr/>
                </p:nvSpPr>
                <p:spPr bwMode="hidden">
                  <a:xfrm rot="3745735">
                    <a:off x="2506" y="2541"/>
                    <a:ext cx="1650"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41" name="Freeform 105"/>
                  <p:cNvSpPr>
                    <a:spLocks/>
                  </p:cNvSpPr>
                  <p:nvPr/>
                </p:nvSpPr>
                <p:spPr bwMode="hidden">
                  <a:xfrm rot="3745735">
                    <a:off x="3387" y="3615"/>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042" name="Group 106"/>
                <p:cNvGrpSpPr>
                  <a:grpSpLocks/>
                </p:cNvGrpSpPr>
                <p:nvPr/>
              </p:nvGrpSpPr>
              <p:grpSpPr bwMode="auto">
                <a:xfrm>
                  <a:off x="4323" y="767"/>
                  <a:ext cx="243" cy="935"/>
                  <a:chOff x="3006" y="1983"/>
                  <a:chExt cx="619" cy="2386"/>
                </a:xfrm>
              </p:grpSpPr>
              <p:sp>
                <p:nvSpPr>
                  <p:cNvPr id="168043" name="Freeform 107"/>
                  <p:cNvSpPr>
                    <a:spLocks/>
                  </p:cNvSpPr>
                  <p:nvPr/>
                </p:nvSpPr>
                <p:spPr bwMode="hidden">
                  <a:xfrm rot="4286818">
                    <a:off x="2328" y="2661"/>
                    <a:ext cx="160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44" name="Freeform 108"/>
                  <p:cNvSpPr>
                    <a:spLocks/>
                  </p:cNvSpPr>
                  <p:nvPr/>
                </p:nvSpPr>
                <p:spPr bwMode="hidden">
                  <a:xfrm rot="4286818">
                    <a:off x="3002"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045" name="Group 109"/>
                <p:cNvGrpSpPr>
                  <a:grpSpLocks/>
                </p:cNvGrpSpPr>
                <p:nvPr/>
              </p:nvGrpSpPr>
              <p:grpSpPr bwMode="auto">
                <a:xfrm>
                  <a:off x="4249" y="813"/>
                  <a:ext cx="159" cy="870"/>
                  <a:chOff x="2819" y="2101"/>
                  <a:chExt cx="405" cy="2219"/>
                </a:xfrm>
              </p:grpSpPr>
              <p:sp>
                <p:nvSpPr>
                  <p:cNvPr id="168046" name="Freeform 110"/>
                  <p:cNvSpPr>
                    <a:spLocks/>
                  </p:cNvSpPr>
                  <p:nvPr/>
                </p:nvSpPr>
                <p:spPr bwMode="hidden">
                  <a:xfrm rot="4898956">
                    <a:off x="2206" y="2714"/>
                    <a:ext cx="147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47" name="Freeform 111"/>
                  <p:cNvSpPr>
                    <a:spLocks/>
                  </p:cNvSpPr>
                  <p:nvPr/>
                </p:nvSpPr>
                <p:spPr bwMode="hidden">
                  <a:xfrm rot="4898956">
                    <a:off x="2636" y="3732"/>
                    <a:ext cx="79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048" name="Group 112"/>
                <p:cNvGrpSpPr>
                  <a:grpSpLocks/>
                </p:cNvGrpSpPr>
                <p:nvPr/>
              </p:nvGrpSpPr>
              <p:grpSpPr bwMode="auto">
                <a:xfrm>
                  <a:off x="4045" y="826"/>
                  <a:ext cx="167" cy="857"/>
                  <a:chOff x="2287" y="2135"/>
                  <a:chExt cx="426" cy="2185"/>
                </a:xfrm>
              </p:grpSpPr>
              <p:sp>
                <p:nvSpPr>
                  <p:cNvPr id="168049" name="Freeform 113"/>
                  <p:cNvSpPr>
                    <a:spLocks/>
                  </p:cNvSpPr>
                  <p:nvPr/>
                </p:nvSpPr>
                <p:spPr bwMode="hidden">
                  <a:xfrm rot="5755659">
                    <a:off x="1900" y="2760"/>
                    <a:ext cx="1437"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50" name="Freeform 114"/>
                  <p:cNvSpPr>
                    <a:spLocks/>
                  </p:cNvSpPr>
                  <p:nvPr/>
                </p:nvSpPr>
                <p:spPr bwMode="hidden">
                  <a:xfrm rot="5755659">
                    <a:off x="2049" y="3787"/>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sp>
            <p:nvSpPr>
              <p:cNvPr id="168051" name="Freeform 115"/>
              <p:cNvSpPr>
                <a:spLocks/>
              </p:cNvSpPr>
              <p:nvPr/>
            </p:nvSpPr>
            <p:spPr bwMode="hidden">
              <a:xfrm flipH="1">
                <a:off x="3873" y="934"/>
                <a:ext cx="191"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52" name="Arc 116"/>
              <p:cNvSpPr>
                <a:spLocks/>
              </p:cNvSpPr>
              <p:nvPr/>
            </p:nvSpPr>
            <p:spPr bwMode="hidden">
              <a:xfrm flipH="1">
                <a:off x="3528" y="726"/>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53"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54" name="Arc 118"/>
              <p:cNvSpPr>
                <a:spLocks/>
              </p:cNvSpPr>
              <p:nvPr/>
            </p:nvSpPr>
            <p:spPr bwMode="hidden">
              <a:xfrm flipH="1">
                <a:off x="3612" y="580"/>
                <a:ext cx="487"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55" name="Arc 119"/>
              <p:cNvSpPr>
                <a:spLocks/>
              </p:cNvSpPr>
              <p:nvPr/>
            </p:nvSpPr>
            <p:spPr bwMode="hidden">
              <a:xfrm flipH="1">
                <a:off x="3267" y="628"/>
                <a:ext cx="791" cy="932"/>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56"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57"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58" name="Arc 122"/>
              <p:cNvSpPr>
                <a:spLocks/>
              </p:cNvSpPr>
              <p:nvPr/>
            </p:nvSpPr>
            <p:spPr bwMode="hidden">
              <a:xfrm>
                <a:off x="4268" y="585"/>
                <a:ext cx="394"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59" name="Arc 123"/>
              <p:cNvSpPr>
                <a:spLocks/>
              </p:cNvSpPr>
              <p:nvPr/>
            </p:nvSpPr>
            <p:spPr bwMode="hidden">
              <a:xfrm>
                <a:off x="4303"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60" name="Freeform 124"/>
              <p:cNvSpPr>
                <a:spLocks/>
              </p:cNvSpPr>
              <p:nvPr/>
            </p:nvSpPr>
            <p:spPr bwMode="hidden">
              <a:xfrm>
                <a:off x="4410" y="1033"/>
                <a:ext cx="190"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61" name="Freeform 125"/>
              <p:cNvSpPr>
                <a:spLocks/>
              </p:cNvSpPr>
              <p:nvPr/>
            </p:nvSpPr>
            <p:spPr bwMode="hidden">
              <a:xfrm rot="19660755" flipV="1">
                <a:off x="4114" y="843"/>
                <a:ext cx="173" cy="3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62"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63" name="Arc 127"/>
              <p:cNvSpPr>
                <a:spLocks/>
              </p:cNvSpPr>
              <p:nvPr/>
            </p:nvSpPr>
            <p:spPr bwMode="hidden">
              <a:xfrm flipH="1">
                <a:off x="3425" y="123"/>
                <a:ext cx="725"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64" name="Arc 128"/>
              <p:cNvSpPr>
                <a:spLocks/>
              </p:cNvSpPr>
              <p:nvPr/>
            </p:nvSpPr>
            <p:spPr bwMode="hidden">
              <a:xfrm>
                <a:off x="4199" y="502"/>
                <a:ext cx="299" cy="9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65" name="Freeform 129"/>
              <p:cNvSpPr>
                <a:spLocks/>
              </p:cNvSpPr>
              <p:nvPr/>
            </p:nvSpPr>
            <p:spPr bwMode="hidden">
              <a:xfrm flipH="1">
                <a:off x="3307" y="982"/>
                <a:ext cx="425"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66" name="Freeform 130"/>
              <p:cNvSpPr>
                <a:spLocks/>
              </p:cNvSpPr>
              <p:nvPr/>
            </p:nvSpPr>
            <p:spPr bwMode="hidden">
              <a:xfrm flipH="1">
                <a:off x="3507" y="350"/>
                <a:ext cx="273"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67" name="Freeform 131"/>
              <p:cNvSpPr>
                <a:spLocks/>
              </p:cNvSpPr>
              <p:nvPr/>
            </p:nvSpPr>
            <p:spPr bwMode="hidden">
              <a:xfrm flipH="1">
                <a:off x="3821" y="172"/>
                <a:ext cx="164"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68" name="Freeform 132"/>
              <p:cNvSpPr>
                <a:spLocks/>
              </p:cNvSpPr>
              <p:nvPr/>
            </p:nvSpPr>
            <p:spPr bwMode="hidden">
              <a:xfrm>
                <a:off x="4841" y="894"/>
                <a:ext cx="395" cy="6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69" name="Freeform 133"/>
              <p:cNvSpPr>
                <a:spLocks/>
              </p:cNvSpPr>
              <p:nvPr/>
            </p:nvSpPr>
            <p:spPr bwMode="hidden">
              <a:xfrm>
                <a:off x="4636" y="576"/>
                <a:ext cx="595" cy="41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70" name="Freeform 134"/>
              <p:cNvSpPr>
                <a:spLocks/>
              </p:cNvSpPr>
              <p:nvPr/>
            </p:nvSpPr>
            <p:spPr bwMode="hidden">
              <a:xfrm>
                <a:off x="4658" y="132"/>
                <a:ext cx="260" cy="56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71" name="Freeform 135"/>
              <p:cNvSpPr>
                <a:spLocks/>
              </p:cNvSpPr>
              <p:nvPr/>
            </p:nvSpPr>
            <p:spPr bwMode="hidden">
              <a:xfrm rot="20253369">
                <a:off x="4401" y="599"/>
                <a:ext cx="174"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72" name="Freeform 136"/>
              <p:cNvSpPr>
                <a:spLocks/>
              </p:cNvSpPr>
              <p:nvPr/>
            </p:nvSpPr>
            <p:spPr bwMode="hidden">
              <a:xfrm rot="1346631" flipH="1">
                <a:off x="3783" y="590"/>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sp>
        <p:nvSpPr>
          <p:cNvPr id="168073" name="Rectangle 137"/>
          <p:cNvSpPr>
            <a:spLocks noGrp="1" noChangeArrowheads="1"/>
          </p:cNvSpPr>
          <p:nvPr>
            <p:ph type="title"/>
          </p:nvPr>
        </p:nvSpPr>
        <p:spPr bwMode="auto">
          <a:xfrm>
            <a:off x="685800" y="226219"/>
            <a:ext cx="7772400" cy="109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8074" name="Rectangle 138"/>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8075" name="Rectangle 139"/>
          <p:cNvSpPr>
            <a:spLocks noGrp="1" noChangeArrowheads="1"/>
          </p:cNvSpPr>
          <p:nvPr>
            <p:ph type="dt" sz="half" idx="2"/>
          </p:nvPr>
        </p:nvSpPr>
        <p:spPr bwMode="auto">
          <a:xfrm>
            <a:off x="685800" y="4686300"/>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fontAlgn="base">
              <a:spcBef>
                <a:spcPct val="0"/>
              </a:spcBef>
              <a:spcAft>
                <a:spcPct val="0"/>
              </a:spcAft>
            </a:pPr>
            <a:endParaRPr lang="en-US" smtClean="0">
              <a:solidFill>
                <a:srgbClr val="FFCC00"/>
              </a:solidFill>
            </a:endParaRPr>
          </a:p>
        </p:txBody>
      </p:sp>
      <p:sp>
        <p:nvSpPr>
          <p:cNvPr id="168076" name="Rectangle 140"/>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fontAlgn="base">
              <a:spcBef>
                <a:spcPct val="0"/>
              </a:spcBef>
              <a:spcAft>
                <a:spcPct val="0"/>
              </a:spcAft>
            </a:pPr>
            <a:endParaRPr lang="en-US" smtClean="0">
              <a:solidFill>
                <a:srgbClr val="FFCC00"/>
              </a:solidFill>
            </a:endParaRPr>
          </a:p>
        </p:txBody>
      </p:sp>
      <p:sp>
        <p:nvSpPr>
          <p:cNvPr id="168077" name="Rectangle 141"/>
          <p:cNvSpPr>
            <a:spLocks noGrp="1" noChangeArrowheads="1"/>
          </p:cNvSpPr>
          <p:nvPr>
            <p:ph type="sldNum" sz="quarter" idx="4"/>
          </p:nvPr>
        </p:nvSpPr>
        <p:spPr bwMode="auto">
          <a:xfrm>
            <a:off x="6553200" y="4686300"/>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fontAlgn="base">
              <a:spcBef>
                <a:spcPct val="0"/>
              </a:spcBef>
              <a:spcAft>
                <a:spcPct val="0"/>
              </a:spcAft>
            </a:pPr>
            <a:fld id="{B1E0F34F-7338-4272-BF7E-D6D991B22B34}" type="slidenum">
              <a:rPr lang="en-US" smtClean="0">
                <a:solidFill>
                  <a:srgbClr val="FFCC00"/>
                </a:solidFill>
              </a:rPr>
              <a:pPr fontAlgn="base">
                <a:spcBef>
                  <a:spcPct val="0"/>
                </a:spcBef>
                <a:spcAft>
                  <a:spcPct val="0"/>
                </a:spcAft>
              </a:pPr>
              <a:t>‹#›</a:t>
            </a:fld>
            <a:endParaRPr lang="en-US" smtClean="0">
              <a:solidFill>
                <a:srgbClr val="FFCC00"/>
              </a:solidFill>
            </a:endParaRPr>
          </a:p>
        </p:txBody>
      </p:sp>
    </p:spTree>
    <p:extLst>
      <p:ext uri="{BB962C8B-B14F-4D97-AF65-F5344CB8AC3E}">
        <p14:creationId xmlns:p14="http://schemas.microsoft.com/office/powerpoint/2010/main" val="320988312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Black" pitchFamily="34" charset="0"/>
        </a:defRPr>
      </a:lvl2pPr>
      <a:lvl3pPr algn="l" rtl="0" fontAlgn="base">
        <a:spcBef>
          <a:spcPct val="0"/>
        </a:spcBef>
        <a:spcAft>
          <a:spcPct val="0"/>
        </a:spcAft>
        <a:defRPr sz="4400">
          <a:solidFill>
            <a:schemeClr val="tx2"/>
          </a:solidFill>
          <a:latin typeface="Arial Black" pitchFamily="34" charset="0"/>
        </a:defRPr>
      </a:lvl3pPr>
      <a:lvl4pPr algn="l" rtl="0" fontAlgn="base">
        <a:spcBef>
          <a:spcPct val="0"/>
        </a:spcBef>
        <a:spcAft>
          <a:spcPct val="0"/>
        </a:spcAft>
        <a:defRPr sz="4400">
          <a:solidFill>
            <a:schemeClr val="tx2"/>
          </a:solidFill>
          <a:latin typeface="Arial Black" pitchFamily="34" charset="0"/>
        </a:defRPr>
      </a:lvl4pPr>
      <a:lvl5pPr algn="l" rtl="0" fontAlgn="base">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fontAlgn="base">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folHlink"/>
        </a:buClr>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Font typeface="Times New Roman" pitchFamily="18" charset="0"/>
        <a:buChar char="−"/>
        <a:defRPr sz="2000">
          <a:solidFill>
            <a:schemeClr val="tx1"/>
          </a:solidFill>
          <a:latin typeface="+mn-lt"/>
        </a:defRPr>
      </a:lvl4pPr>
      <a:lvl5pPr marL="2057400" indent="-228600" algn="l" rtl="0" fontAlgn="base">
        <a:spcBef>
          <a:spcPct val="20000"/>
        </a:spcBef>
        <a:spcAft>
          <a:spcPct val="0"/>
        </a:spcAft>
        <a:buFont typeface="Times New Roman"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EB290B-7F53-43CD-9DCD-AA65998864B6}" type="datetimeFigureOut">
              <a:rPr lang="en-US" smtClean="0"/>
              <a:t>11/18/2021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A787354-AC9E-4372-A410-5A9CA7E2997A}" type="slidenum">
              <a:rPr lang="en-US" smtClean="0"/>
              <a:t>‹#›</a:t>
            </a:fld>
            <a:endParaRPr lang="en-US"/>
          </a:p>
        </p:txBody>
      </p:sp>
    </p:spTree>
    <p:extLst>
      <p:ext uri="{BB962C8B-B14F-4D97-AF65-F5344CB8AC3E}">
        <p14:creationId xmlns:p14="http://schemas.microsoft.com/office/powerpoint/2010/main" val="15914607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18.xml"/><Relationship Id="rId1" Type="http://schemas.openxmlformats.org/officeDocument/2006/relationships/tags" Target="../tags/tag1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g"/><Relationship Id="rId7" Type="http://schemas.openxmlformats.org/officeDocument/2006/relationships/diagramColors" Target="../diagrams/colors2.xml"/><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98" y="47419"/>
            <a:ext cx="9175798" cy="5096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244931" y="975940"/>
            <a:ext cx="8699860" cy="6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250000"/>
              </a:lnSpc>
              <a:spcBef>
                <a:spcPts val="338"/>
              </a:spcBef>
              <a:buNone/>
            </a:pPr>
            <a:r>
              <a:rPr lang="en-US" altLang="en-US" sz="3300" b="1">
                <a:solidFill>
                  <a:schemeClr val="bg1"/>
                </a:solidFill>
                <a:latin typeface="HP001 4 hàng" panose="020B0603050302020204" pitchFamily="34" charset="0"/>
                <a:cs typeface="Times New Roman" panose="02020603050405020304" pitchFamily="18" charset="0"/>
              </a:rPr>
              <a:t>Thứ năm ngày </a:t>
            </a:r>
            <a:r>
              <a:rPr lang="en-US" altLang="en-US" sz="3300" b="1" smtClean="0">
                <a:solidFill>
                  <a:schemeClr val="bg1"/>
                </a:solidFill>
                <a:latin typeface="HP001 4 hàng" panose="020B0603050302020204" pitchFamily="34" charset="0"/>
                <a:cs typeface="Times New Roman" panose="02020603050405020304" pitchFamily="18" charset="0"/>
              </a:rPr>
              <a:t>18 </a:t>
            </a:r>
            <a:r>
              <a:rPr lang="en-US" altLang="en-US" sz="3300" b="1">
                <a:solidFill>
                  <a:schemeClr val="bg1"/>
                </a:solidFill>
                <a:latin typeface="HP001 4 hàng" panose="020B0603050302020204" pitchFamily="34" charset="0"/>
                <a:cs typeface="Times New Roman" panose="02020603050405020304" pitchFamily="18" charset="0"/>
              </a:rPr>
              <a:t>tháng </a:t>
            </a:r>
            <a:r>
              <a:rPr lang="en-US" altLang="en-US" sz="3300" b="1" smtClean="0">
                <a:solidFill>
                  <a:schemeClr val="bg1"/>
                </a:solidFill>
                <a:latin typeface="HP001 4 hàng" panose="020B0603050302020204" pitchFamily="34" charset="0"/>
                <a:cs typeface="Times New Roman" panose="02020603050405020304" pitchFamily="18" charset="0"/>
              </a:rPr>
              <a:t>11 </a:t>
            </a:r>
            <a:r>
              <a:rPr lang="en-US" altLang="en-US" sz="3300" b="1">
                <a:solidFill>
                  <a:schemeClr val="bg1"/>
                </a:solidFill>
                <a:latin typeface="HP001 4 hàng" panose="020B0603050302020204" pitchFamily="34" charset="0"/>
                <a:cs typeface="Times New Roman" panose="02020603050405020304" pitchFamily="18" charset="0"/>
              </a:rPr>
              <a:t>năm 2021 </a:t>
            </a:r>
          </a:p>
          <a:p>
            <a:pPr algn="ctr">
              <a:lnSpc>
                <a:spcPct val="90000"/>
              </a:lnSpc>
              <a:spcBef>
                <a:spcPts val="338"/>
              </a:spcBef>
              <a:spcAft>
                <a:spcPts val="675"/>
              </a:spcAft>
              <a:buNone/>
            </a:pPr>
            <a:endParaRPr lang="en-US" altLang="en-US" sz="3300" b="1">
              <a:solidFill>
                <a:schemeClr val="bg1"/>
              </a:solidFill>
              <a:latin typeface="HP001 4 hàng" panose="020B0603050302020204" pitchFamily="34" charset="0"/>
              <a:cs typeface="Times New Roman" panose="02020603050405020304" pitchFamily="18" charset="0"/>
            </a:endParaRPr>
          </a:p>
        </p:txBody>
      </p:sp>
      <p:sp>
        <p:nvSpPr>
          <p:cNvPr id="4" name="Title 1"/>
          <p:cNvSpPr txBox="1">
            <a:spLocks/>
          </p:cNvSpPr>
          <p:nvPr/>
        </p:nvSpPr>
        <p:spPr bwMode="auto">
          <a:xfrm>
            <a:off x="1880171" y="1824087"/>
            <a:ext cx="5351859" cy="6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ts val="338"/>
              </a:spcBef>
              <a:spcAft>
                <a:spcPts val="675"/>
              </a:spcAft>
              <a:buNone/>
            </a:pPr>
            <a:r>
              <a:rPr lang="en-US" altLang="en-US" sz="3300" b="1" smtClean="0">
                <a:solidFill>
                  <a:schemeClr val="bg1"/>
                </a:solidFill>
                <a:latin typeface="HP001 4 hàng" panose="020B0603050302020204" pitchFamily="34" charset="0"/>
                <a:cs typeface="Times New Roman" panose="02020603050405020304" pitchFamily="18" charset="0"/>
              </a:rPr>
              <a:t>Tập làm văn</a:t>
            </a:r>
            <a:endParaRPr lang="en-US" altLang="en-US" sz="3300" b="1">
              <a:solidFill>
                <a:schemeClr val="bg1"/>
              </a:solidFill>
              <a:latin typeface="HP001 4 hàng" panose="020B0603050302020204" pitchFamily="34" charset="0"/>
              <a:cs typeface="Times New Roman" panose="02020603050405020304" pitchFamily="18" charset="0"/>
            </a:endParaRPr>
          </a:p>
        </p:txBody>
      </p:sp>
      <p:sp>
        <p:nvSpPr>
          <p:cNvPr id="5" name="Title 1"/>
          <p:cNvSpPr txBox="1">
            <a:spLocks/>
          </p:cNvSpPr>
          <p:nvPr/>
        </p:nvSpPr>
        <p:spPr bwMode="auto">
          <a:xfrm>
            <a:off x="205743" y="2566892"/>
            <a:ext cx="8993777" cy="6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ts val="338"/>
              </a:spcBef>
              <a:spcAft>
                <a:spcPts val="675"/>
              </a:spcAft>
              <a:buNone/>
            </a:pPr>
            <a:r>
              <a:rPr lang="en-US" altLang="en-US" sz="3300" b="1" smtClean="0">
                <a:solidFill>
                  <a:srgbClr val="FFFF00"/>
                </a:solidFill>
                <a:latin typeface="HP001 4 hàng" panose="020B0603050302020204" pitchFamily="34" charset="0"/>
                <a:cs typeface="Times New Roman" panose="02020603050405020304" pitchFamily="18" charset="0"/>
              </a:rPr>
              <a:t>Mở bài trong bài văn kể chuyện</a:t>
            </a:r>
            <a:endParaRPr lang="en-US" altLang="en-US" sz="3300" b="1">
              <a:solidFill>
                <a:srgbClr val="FFFF00"/>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14258643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19872" y="15199"/>
            <a:ext cx="2198038" cy="646331"/>
          </a:xfrm>
          <a:prstGeom prst="rect">
            <a:avLst/>
          </a:prstGeom>
          <a:noFill/>
        </p:spPr>
        <p:txBody>
          <a:bodyPr wrap="none" lIns="91440" tIns="45720" rIns="91440" bIns="45720">
            <a:spAutoFit/>
          </a:bodyPr>
          <a:lstStyle/>
          <a:p>
            <a:pPr algn="ctr"/>
            <a:r>
              <a:rPr lang="en-US" sz="3600" b="1" cap="none" spc="0" dirty="0" err="1" smtClean="0">
                <a:ln w="10541" cmpd="sng">
                  <a:solidFill>
                    <a:schemeClr val="accent1">
                      <a:shade val="88000"/>
                      <a:satMod val="110000"/>
                    </a:schemeClr>
                  </a:solidFill>
                  <a:prstDash val="solid"/>
                </a:ln>
                <a:solidFill>
                  <a:srgbClr val="0000FF"/>
                </a:solidFill>
                <a:effectLst/>
                <a:latin typeface="Times New Roman" pitchFamily="18" charset="0"/>
                <a:cs typeface="Times New Roman" pitchFamily="18" charset="0"/>
              </a:rPr>
              <a:t>Luyện</a:t>
            </a:r>
            <a:r>
              <a:rPr lang="en-US" sz="3600" b="1" cap="none" spc="0" dirty="0" smtClean="0">
                <a:ln w="10541" cmpd="sng">
                  <a:solidFill>
                    <a:schemeClr val="accent1">
                      <a:shade val="88000"/>
                      <a:satMod val="110000"/>
                    </a:schemeClr>
                  </a:solidFill>
                  <a:prstDash val="solid"/>
                </a:ln>
                <a:solidFill>
                  <a:srgbClr val="0000FF"/>
                </a:solidFill>
                <a:effectLst/>
                <a:latin typeface="Times New Roman" pitchFamily="18" charset="0"/>
                <a:cs typeface="Times New Roman" pitchFamily="18" charset="0"/>
              </a:rPr>
              <a:t> </a:t>
            </a:r>
            <a:r>
              <a:rPr lang="en-US" sz="3600" b="1" cap="none" spc="0" dirty="0" err="1" smtClean="0">
                <a:ln w="10541" cmpd="sng">
                  <a:solidFill>
                    <a:schemeClr val="accent1">
                      <a:shade val="88000"/>
                      <a:satMod val="110000"/>
                    </a:schemeClr>
                  </a:solidFill>
                  <a:prstDash val="solid"/>
                </a:ln>
                <a:solidFill>
                  <a:srgbClr val="0000FF"/>
                </a:solidFill>
                <a:effectLst/>
                <a:latin typeface="Times New Roman" pitchFamily="18" charset="0"/>
                <a:cs typeface="Times New Roman" pitchFamily="18" charset="0"/>
              </a:rPr>
              <a:t>tập</a:t>
            </a:r>
            <a:endParaRPr lang="en-US" sz="3600" b="1" cap="none" spc="0" dirty="0">
              <a:ln w="10541" cmpd="sng">
                <a:solidFill>
                  <a:schemeClr val="accent1">
                    <a:shade val="88000"/>
                    <a:satMod val="110000"/>
                  </a:schemeClr>
                </a:solidFill>
                <a:prstDash val="solid"/>
              </a:ln>
              <a:solidFill>
                <a:srgbClr val="0000FF"/>
              </a:solidFill>
              <a:effectLst/>
              <a:latin typeface="Times New Roman" pitchFamily="18" charset="0"/>
              <a:cs typeface="Times New Roman" pitchFamily="18" charset="0"/>
            </a:endParaRPr>
          </a:p>
        </p:txBody>
      </p:sp>
      <p:sp>
        <p:nvSpPr>
          <p:cNvPr id="4" name="Rectangle 3"/>
          <p:cNvSpPr/>
          <p:nvPr/>
        </p:nvSpPr>
        <p:spPr>
          <a:xfrm>
            <a:off x="179512" y="602524"/>
            <a:ext cx="8252023" cy="954107"/>
          </a:xfrm>
          <a:prstGeom prst="rect">
            <a:avLst/>
          </a:prstGeom>
        </p:spPr>
        <p:txBody>
          <a:bodyPr wrap="square">
            <a:spAutoFit/>
          </a:bodyPr>
          <a:lstStyle/>
          <a:p>
            <a:r>
              <a:rPr lang="en-US" sz="2800" b="1" u="sng" dirty="0" err="1" smtClean="0">
                <a:solidFill>
                  <a:srgbClr val="FF0000"/>
                </a:solidFill>
                <a:latin typeface="Times New Roman" pitchFamily="18" charset="0"/>
                <a:cs typeface="Times New Roman" pitchFamily="18" charset="0"/>
              </a:rPr>
              <a:t>Bài</a:t>
            </a:r>
            <a:r>
              <a:rPr lang="en-US" sz="2800" b="1" u="sng" dirty="0" smtClean="0">
                <a:solidFill>
                  <a:srgbClr val="FF0000"/>
                </a:solidFill>
                <a:latin typeface="Times New Roman" pitchFamily="18" charset="0"/>
                <a:cs typeface="Times New Roman" pitchFamily="18" charset="0"/>
              </a:rPr>
              <a:t> 1</a:t>
            </a:r>
            <a:r>
              <a:rPr lang="en-US" sz="2800" b="1" dirty="0" smtClean="0">
                <a:solidFill>
                  <a:srgbClr val="FF0000"/>
                </a:solidFill>
                <a:latin typeface="Times New Roman" pitchFamily="18" charset="0"/>
                <a:cs typeface="Times New Roman" pitchFamily="18" charset="0"/>
              </a:rPr>
              <a: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Đọc</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mở</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biết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những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mở</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a:t>
            </a:r>
          </a:p>
        </p:txBody>
      </p:sp>
      <p:sp>
        <p:nvSpPr>
          <p:cNvPr id="5" name="Rectangle 4"/>
          <p:cNvSpPr/>
          <p:nvPr/>
        </p:nvSpPr>
        <p:spPr>
          <a:xfrm>
            <a:off x="179512" y="1518071"/>
            <a:ext cx="8599769" cy="1384995"/>
          </a:xfrm>
          <a:prstGeom prst="rect">
            <a:avLst/>
          </a:prstGeom>
        </p:spPr>
        <p:txBody>
          <a:bodyPr wrap="square">
            <a:spAutoFit/>
          </a:bodyPr>
          <a:lstStyle/>
          <a:p>
            <a:r>
              <a:rPr lang="en-US" sz="2800" b="1" dirty="0">
                <a:solidFill>
                  <a:srgbClr val="CC00CC"/>
                </a:solidFill>
                <a:latin typeface="Times New Roman" pitchFamily="18" charset="0"/>
                <a:cs typeface="Times New Roman" pitchFamily="18" charset="0"/>
              </a:rPr>
              <a:t>a) </a:t>
            </a:r>
            <a:r>
              <a:rPr lang="en-US" sz="2800" b="1" dirty="0" err="1">
                <a:solidFill>
                  <a:srgbClr val="CC00CC"/>
                </a:solidFill>
                <a:latin typeface="Times New Roman" pitchFamily="18" charset="0"/>
              </a:rPr>
              <a:t>Có</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một</a:t>
            </a:r>
            <a:r>
              <a:rPr lang="en-US" sz="2800" b="1" dirty="0">
                <a:solidFill>
                  <a:srgbClr val="CC00CC"/>
                </a:solidFill>
                <a:latin typeface="Times New Roman" pitchFamily="18" charset="0"/>
              </a:rPr>
              <a:t> con </a:t>
            </a:r>
            <a:r>
              <a:rPr lang="en-US" sz="2800" b="1" dirty="0" err="1">
                <a:solidFill>
                  <a:srgbClr val="CC00CC"/>
                </a:solidFill>
                <a:latin typeface="Times New Roman" pitchFamily="18" charset="0"/>
              </a:rPr>
              <a:t>rùa</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sống</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bên</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sông</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Biết</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mình</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chậm</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chạp</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nên</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hôm</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nào</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cũng</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vậy</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vừa</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sáng</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sớm</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tinh</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mơ</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nó</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đã</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ra</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bờ</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sông</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tập</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chạy</a:t>
            </a:r>
            <a:r>
              <a:rPr lang="en-US" sz="2800" b="1" dirty="0">
                <a:solidFill>
                  <a:srgbClr val="CC00CC"/>
                </a:solidFill>
                <a:latin typeface="Times New Roman" pitchFamily="18" charset="0"/>
              </a:rPr>
              <a:t>.</a:t>
            </a:r>
          </a:p>
        </p:txBody>
      </p:sp>
      <p:sp>
        <p:nvSpPr>
          <p:cNvPr id="6" name="Rectangle 5"/>
          <p:cNvSpPr/>
          <p:nvPr/>
        </p:nvSpPr>
        <p:spPr>
          <a:xfrm>
            <a:off x="179512" y="2851666"/>
            <a:ext cx="8352928" cy="1815882"/>
          </a:xfrm>
          <a:prstGeom prst="rect">
            <a:avLst/>
          </a:prstGeom>
        </p:spPr>
        <p:txBody>
          <a:bodyPr wrap="square">
            <a:spAutoFit/>
          </a:bodyPr>
          <a:lstStyle/>
          <a:p>
            <a:pPr algn="just"/>
            <a:r>
              <a:rPr lang="en-US" sz="2800" b="1" dirty="0">
                <a:solidFill>
                  <a:srgbClr val="0000FF"/>
                </a:solidFill>
                <a:latin typeface="Times New Roman" pitchFamily="18" charset="0"/>
              </a:rPr>
              <a:t>b) </a:t>
            </a:r>
            <a:r>
              <a:rPr lang="en-US" sz="2800" b="1" dirty="0" err="1">
                <a:solidFill>
                  <a:srgbClr val="0000FF"/>
                </a:solidFill>
                <a:latin typeface="Times New Roman" pitchFamily="18" charset="0"/>
              </a:rPr>
              <a:t>Xưa</a:t>
            </a:r>
            <a:r>
              <a:rPr lang="en-US" sz="2800" b="1" dirty="0">
                <a:solidFill>
                  <a:srgbClr val="0000FF"/>
                </a:solidFill>
                <a:latin typeface="Times New Roman" pitchFamily="18" charset="0"/>
              </a:rPr>
              <a:t> nay, </a:t>
            </a:r>
            <a:r>
              <a:rPr lang="en-US" sz="2800" b="1" dirty="0" err="1">
                <a:solidFill>
                  <a:srgbClr val="0000FF"/>
                </a:solidFill>
                <a:latin typeface="Times New Roman" pitchFamily="18" charset="0"/>
              </a:rPr>
              <a:t>người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cậy</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tài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giỏi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mà</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chủ</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quan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biếng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nhác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thì</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chẳng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làm</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nên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việc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gì</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Ngược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lại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sức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có</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kém</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nhưng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quyết</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tâm</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nhẫn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nại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ắt</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thành</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công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Câu</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chuyện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Rùa</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và</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thỏ</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chứng</a:t>
            </a:r>
            <a:r>
              <a:rPr lang="en-US" sz="2800" b="1" dirty="0">
                <a:solidFill>
                  <a:srgbClr val="0000FF"/>
                </a:solidFill>
                <a:latin typeface="Times New Roman" pitchFamily="18" charset="0"/>
              </a:rPr>
              <a:t> minh </a:t>
            </a:r>
            <a:r>
              <a:rPr lang="en-US" sz="2800" b="1" dirty="0" err="1">
                <a:solidFill>
                  <a:srgbClr val="0000FF"/>
                </a:solidFill>
                <a:latin typeface="Times New Roman" pitchFamily="18" charset="0"/>
              </a:rPr>
              <a:t>điều</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đó</a:t>
            </a:r>
            <a:r>
              <a:rPr lang="en-US" sz="2800" b="1" dirty="0">
                <a:solidFill>
                  <a:srgbClr val="0000FF"/>
                </a:solidFill>
                <a:latin typeface="Times New Roman" pitchFamily="18" charset="0"/>
              </a:rPr>
              <a:t>.</a:t>
            </a:r>
          </a:p>
        </p:txBody>
      </p:sp>
    </p:spTree>
    <p:extLst>
      <p:ext uri="{BB962C8B-B14F-4D97-AF65-F5344CB8AC3E}">
        <p14:creationId xmlns:p14="http://schemas.microsoft.com/office/powerpoint/2010/main" val="173932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518071"/>
            <a:ext cx="8599769" cy="1384995"/>
          </a:xfrm>
          <a:prstGeom prst="rect">
            <a:avLst/>
          </a:prstGeom>
        </p:spPr>
        <p:txBody>
          <a:bodyPr wrap="square">
            <a:spAutoFit/>
          </a:bodyPr>
          <a:lstStyle/>
          <a:p>
            <a:r>
              <a:rPr lang="en-US" sz="2800" b="1" dirty="0">
                <a:solidFill>
                  <a:srgbClr val="CC00CC"/>
                </a:solidFill>
                <a:latin typeface="Times New Roman" pitchFamily="18" charset="0"/>
                <a:cs typeface="Times New Roman" pitchFamily="18" charset="0"/>
              </a:rPr>
              <a:t>a) </a:t>
            </a:r>
            <a:r>
              <a:rPr lang="en-US" sz="2800" b="1" dirty="0" err="1">
                <a:solidFill>
                  <a:srgbClr val="CC00CC"/>
                </a:solidFill>
                <a:latin typeface="Times New Roman" pitchFamily="18" charset="0"/>
              </a:rPr>
              <a:t>Có</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một</a:t>
            </a:r>
            <a:r>
              <a:rPr lang="en-US" sz="2800" b="1" dirty="0">
                <a:solidFill>
                  <a:srgbClr val="CC00CC"/>
                </a:solidFill>
                <a:latin typeface="Times New Roman" pitchFamily="18" charset="0"/>
              </a:rPr>
              <a:t> con </a:t>
            </a:r>
            <a:r>
              <a:rPr lang="en-US" sz="2800" b="1" dirty="0" err="1">
                <a:solidFill>
                  <a:srgbClr val="CC00CC"/>
                </a:solidFill>
                <a:latin typeface="Times New Roman" pitchFamily="18" charset="0"/>
              </a:rPr>
              <a:t>rùa</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sống</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bên</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sông</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Biết</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mình</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chậm</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chạp</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nên</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hôm</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nào</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cũng</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vậy</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vừa</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sáng</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sớm</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tinh</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mơ</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nó</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đã</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ra</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bờ</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sông</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tập</a:t>
            </a:r>
            <a:r>
              <a:rPr lang="en-US" sz="2800" b="1" dirty="0">
                <a:solidFill>
                  <a:srgbClr val="CC00CC"/>
                </a:solidFill>
                <a:latin typeface="Times New Roman" pitchFamily="18" charset="0"/>
              </a:rPr>
              <a:t> </a:t>
            </a:r>
            <a:r>
              <a:rPr lang="en-US" sz="2800" b="1" dirty="0" err="1">
                <a:solidFill>
                  <a:srgbClr val="CC00CC"/>
                </a:solidFill>
                <a:latin typeface="Times New Roman" pitchFamily="18" charset="0"/>
              </a:rPr>
              <a:t>chạy</a:t>
            </a:r>
            <a:r>
              <a:rPr lang="en-US" sz="2800" b="1" dirty="0">
                <a:solidFill>
                  <a:srgbClr val="CC00CC"/>
                </a:solidFill>
                <a:latin typeface="Times New Roman" pitchFamily="18" charset="0"/>
              </a:rPr>
              <a:t>.</a:t>
            </a:r>
          </a:p>
        </p:txBody>
      </p:sp>
      <p:sp>
        <p:nvSpPr>
          <p:cNvPr id="4" name="Oval 4"/>
          <p:cNvSpPr>
            <a:spLocks noChangeArrowheads="1"/>
          </p:cNvSpPr>
          <p:nvPr/>
        </p:nvSpPr>
        <p:spPr bwMode="auto">
          <a:xfrm>
            <a:off x="1072375" y="3191935"/>
            <a:ext cx="2562225" cy="685800"/>
          </a:xfrm>
          <a:prstGeom prst="ellipse">
            <a:avLst/>
          </a:prstGeom>
          <a:solidFill>
            <a:schemeClr val="accent1"/>
          </a:solidFill>
          <a:ln w="9525">
            <a:solidFill>
              <a:schemeClr val="tx1"/>
            </a:solidFill>
            <a:round/>
            <a:headEnd/>
            <a:tailEnd/>
          </a:ln>
          <a:effectLst>
            <a:outerShdw dist="107763" dir="13500000" algn="ctr" rotWithShape="0">
              <a:schemeClr val="bg2">
                <a:alpha val="50000"/>
              </a:schemeClr>
            </a:outerShdw>
          </a:effectLst>
        </p:spPr>
        <p:txBody>
          <a:bodyPr wrap="none" anchor="ctr"/>
          <a:lstStyle/>
          <a:p>
            <a:pPr algn="ctr"/>
            <a:r>
              <a:rPr lang="en-US" sz="2800" b="1" dirty="0" err="1" smtClean="0">
                <a:solidFill>
                  <a:schemeClr val="bg1"/>
                </a:solidFill>
                <a:latin typeface="Times New Roman" pitchFamily="18" charset="0"/>
                <a:cs typeface="Times New Roman" pitchFamily="18" charset="0"/>
              </a:rPr>
              <a:t>Mở</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bài</a:t>
            </a:r>
            <a:r>
              <a:rPr lang="en-US" sz="2800" b="1" dirty="0" smtClean="0">
                <a:solidFill>
                  <a:schemeClr val="bg1"/>
                </a:solidFill>
                <a:latin typeface="Times New Roman" pitchFamily="18" charset="0"/>
                <a:cs typeface="Times New Roman" pitchFamily="18" charset="0"/>
              </a:rPr>
              <a:t> a</a:t>
            </a:r>
            <a:endParaRPr lang="en-US" sz="2800" b="1" dirty="0">
              <a:solidFill>
                <a:schemeClr val="bg1"/>
              </a:solidFill>
              <a:latin typeface="Times New Roman" pitchFamily="18" charset="0"/>
              <a:cs typeface="Times New Roman" pitchFamily="18" charset="0"/>
            </a:endParaRPr>
          </a:p>
        </p:txBody>
      </p:sp>
      <p:sp>
        <p:nvSpPr>
          <p:cNvPr id="5" name="AutoShape 8"/>
          <p:cNvSpPr>
            <a:spLocks noChangeArrowheads="1"/>
          </p:cNvSpPr>
          <p:nvPr/>
        </p:nvSpPr>
        <p:spPr bwMode="auto">
          <a:xfrm>
            <a:off x="5210933" y="3199056"/>
            <a:ext cx="2750201" cy="628650"/>
          </a:xfrm>
          <a:prstGeom prst="roundRect">
            <a:avLst>
              <a:gd name="adj" fmla="val 16667"/>
            </a:avLst>
          </a:pr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9525">
            <a:solidFill>
              <a:schemeClr val="tx1"/>
            </a:solidFill>
            <a:round/>
            <a:headEnd/>
            <a:tailEnd/>
          </a:ln>
          <a:effectLst/>
        </p:spPr>
        <p:txBody>
          <a:bodyPr wrap="none" anchor="ctr"/>
          <a:lstStyle/>
          <a:p>
            <a:pPr algn="ctr">
              <a:defRPr/>
            </a:pPr>
            <a:r>
              <a:rPr lang="en-US" sz="3200" dirty="0" err="1" smtClean="0">
                <a:solidFill>
                  <a:schemeClr val="bg1"/>
                </a:solidFill>
                <a:latin typeface="Times New Roman" pitchFamily="18" charset="0"/>
                <a:cs typeface="Times New Roman" pitchFamily="18" charset="0"/>
              </a:rPr>
              <a:t>Mở</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bài</a:t>
            </a:r>
            <a:r>
              <a:rPr lang="en-US" sz="3200" dirty="0" smtClean="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a:t>
            </a:r>
            <a:r>
              <a:rPr lang="en-US" sz="3200" dirty="0" err="1" smtClean="0">
                <a:solidFill>
                  <a:schemeClr val="bg1"/>
                </a:solidFill>
                <a:latin typeface="Times New Roman" pitchFamily="18" charset="0"/>
                <a:cs typeface="Times New Roman" pitchFamily="18" charset="0"/>
              </a:rPr>
              <a:t>rực</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tiếp</a:t>
            </a:r>
            <a:endParaRPr lang="en-US" sz="3200" dirty="0">
              <a:solidFill>
                <a:schemeClr val="bg1"/>
              </a:solidFill>
              <a:latin typeface="Times New Roman" pitchFamily="18" charset="0"/>
              <a:cs typeface="Times New Roman" pitchFamily="18" charset="0"/>
            </a:endParaRPr>
          </a:p>
        </p:txBody>
      </p:sp>
      <p:sp>
        <p:nvSpPr>
          <p:cNvPr id="6" name="AutoShape 12"/>
          <p:cNvSpPr>
            <a:spLocks noChangeArrowheads="1"/>
          </p:cNvSpPr>
          <p:nvPr/>
        </p:nvSpPr>
        <p:spPr bwMode="auto">
          <a:xfrm>
            <a:off x="4045713" y="3334810"/>
            <a:ext cx="979487" cy="400050"/>
          </a:xfrm>
          <a:custGeom>
            <a:avLst/>
            <a:gdLst>
              <a:gd name="T0" fmla="*/ 742950 w 21600"/>
              <a:gd name="T1" fmla="*/ 0 h 21600"/>
              <a:gd name="T2" fmla="*/ 0 w 21600"/>
              <a:gd name="T3" fmla="*/ 266700 h 21600"/>
              <a:gd name="T4" fmla="*/ 742950 w 21600"/>
              <a:gd name="T5" fmla="*/ 533400 h 21600"/>
              <a:gd name="T6" fmla="*/ 990600 w 21600"/>
              <a:gd name="T7" fmla="*/ 266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latin typeface="Arial" charset="0"/>
            </a:endParaRPr>
          </a:p>
        </p:txBody>
      </p:sp>
      <p:sp>
        <p:nvSpPr>
          <p:cNvPr id="8" name="Rectangle 7"/>
          <p:cNvSpPr/>
          <p:nvPr/>
        </p:nvSpPr>
        <p:spPr>
          <a:xfrm>
            <a:off x="3365477" y="-115750"/>
            <a:ext cx="2198038" cy="646331"/>
          </a:xfrm>
          <a:prstGeom prst="rect">
            <a:avLst/>
          </a:prstGeom>
          <a:noFill/>
        </p:spPr>
        <p:txBody>
          <a:bodyPr wrap="none" lIns="91440" tIns="45720" rIns="91440" bIns="45720">
            <a:spAutoFit/>
          </a:bodyPr>
          <a:lstStyle/>
          <a:p>
            <a:pPr algn="ctr"/>
            <a:r>
              <a:rPr lang="en-US" sz="3600" b="1" cap="none" spc="0" dirty="0" err="1" smtClean="0">
                <a:ln w="10541" cmpd="sng">
                  <a:solidFill>
                    <a:schemeClr val="accent1">
                      <a:shade val="88000"/>
                      <a:satMod val="110000"/>
                    </a:schemeClr>
                  </a:solidFill>
                  <a:prstDash val="solid"/>
                </a:ln>
                <a:solidFill>
                  <a:srgbClr val="0000FF"/>
                </a:solidFill>
                <a:effectLst/>
                <a:latin typeface="Times New Roman" pitchFamily="18" charset="0"/>
                <a:cs typeface="Times New Roman" pitchFamily="18" charset="0"/>
              </a:rPr>
              <a:t>Luyện</a:t>
            </a:r>
            <a:r>
              <a:rPr lang="en-US" sz="3600" b="1" cap="none" spc="0" dirty="0" smtClean="0">
                <a:ln w="10541" cmpd="sng">
                  <a:solidFill>
                    <a:schemeClr val="accent1">
                      <a:shade val="88000"/>
                      <a:satMod val="110000"/>
                    </a:schemeClr>
                  </a:solidFill>
                  <a:prstDash val="solid"/>
                </a:ln>
                <a:solidFill>
                  <a:srgbClr val="0000FF"/>
                </a:solidFill>
                <a:effectLst/>
                <a:latin typeface="Times New Roman" pitchFamily="18" charset="0"/>
                <a:cs typeface="Times New Roman" pitchFamily="18" charset="0"/>
              </a:rPr>
              <a:t> </a:t>
            </a:r>
            <a:r>
              <a:rPr lang="en-US" sz="3600" b="1" cap="none" spc="0" dirty="0" err="1" smtClean="0">
                <a:ln w="10541" cmpd="sng">
                  <a:solidFill>
                    <a:schemeClr val="accent1">
                      <a:shade val="88000"/>
                      <a:satMod val="110000"/>
                    </a:schemeClr>
                  </a:solidFill>
                  <a:prstDash val="solid"/>
                </a:ln>
                <a:solidFill>
                  <a:srgbClr val="0000FF"/>
                </a:solidFill>
                <a:effectLst/>
                <a:latin typeface="Times New Roman" pitchFamily="18" charset="0"/>
                <a:cs typeface="Times New Roman" pitchFamily="18" charset="0"/>
              </a:rPr>
              <a:t>tập</a:t>
            </a:r>
            <a:endParaRPr lang="en-US" sz="3600" b="1" cap="none" spc="0" dirty="0">
              <a:ln w="10541" cmpd="sng">
                <a:solidFill>
                  <a:schemeClr val="accent1">
                    <a:shade val="88000"/>
                    <a:satMod val="110000"/>
                  </a:schemeClr>
                </a:solidFill>
                <a:prstDash val="solid"/>
              </a:ln>
              <a:solidFill>
                <a:srgbClr val="0000FF"/>
              </a:solidFill>
              <a:effectLst/>
              <a:latin typeface="Times New Roman" pitchFamily="18" charset="0"/>
              <a:cs typeface="Times New Roman" pitchFamily="18" charset="0"/>
            </a:endParaRPr>
          </a:p>
        </p:txBody>
      </p:sp>
      <p:sp>
        <p:nvSpPr>
          <p:cNvPr id="2" name="Rectangle 1"/>
          <p:cNvSpPr/>
          <p:nvPr/>
        </p:nvSpPr>
        <p:spPr>
          <a:xfrm>
            <a:off x="179512" y="602524"/>
            <a:ext cx="8252023" cy="954107"/>
          </a:xfrm>
          <a:prstGeom prst="rect">
            <a:avLst/>
          </a:prstGeom>
        </p:spPr>
        <p:txBody>
          <a:bodyPr wrap="square">
            <a:spAutoFit/>
          </a:bodyPr>
          <a:lstStyle/>
          <a:p>
            <a:r>
              <a:rPr lang="en-US" sz="2800" b="1" u="sng" dirty="0" err="1" smtClean="0">
                <a:solidFill>
                  <a:srgbClr val="FF0000"/>
                </a:solidFill>
                <a:latin typeface="Times New Roman" pitchFamily="18" charset="0"/>
                <a:cs typeface="Times New Roman" pitchFamily="18" charset="0"/>
              </a:rPr>
              <a:t>Bài</a:t>
            </a:r>
            <a:r>
              <a:rPr lang="en-US" sz="2800" b="1" u="sng" dirty="0" smtClean="0">
                <a:solidFill>
                  <a:srgbClr val="FF0000"/>
                </a:solidFill>
                <a:latin typeface="Times New Roman" pitchFamily="18" charset="0"/>
                <a:cs typeface="Times New Roman" pitchFamily="18" charset="0"/>
              </a:rPr>
              <a:t> 1</a:t>
            </a:r>
            <a:r>
              <a:rPr lang="en-US" sz="2800" b="1" dirty="0" smtClean="0">
                <a:solidFill>
                  <a:srgbClr val="FF0000"/>
                </a:solidFill>
                <a:latin typeface="Times New Roman" pitchFamily="18" charset="0"/>
                <a:cs typeface="Times New Roman" pitchFamily="18" charset="0"/>
              </a:rPr>
              <a: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Đọc</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mở</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biết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những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mở</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3631402492"/>
      </p:ext>
    </p:extLst>
  </p:cSld>
  <p:clrMapOvr>
    <a:masterClrMapping/>
  </p:clrMapOvr>
  <mc:AlternateContent xmlns:mc="http://schemas.openxmlformats.org/markup-compatibility/2006" xmlns:p14="http://schemas.microsoft.com/office/powerpoint/2010/main">
    <mc:Choice Requires="p14">
      <p:transition spd="slow" p14:dur="2000" advTm="55347"/>
    </mc:Choice>
    <mc:Fallback xmlns="">
      <p:transition spd="slow" advTm="553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5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3151" y="1635646"/>
            <a:ext cx="8352928" cy="1815882"/>
          </a:xfrm>
          <a:prstGeom prst="rect">
            <a:avLst/>
          </a:prstGeom>
        </p:spPr>
        <p:txBody>
          <a:bodyPr wrap="square">
            <a:spAutoFit/>
          </a:bodyPr>
          <a:lstStyle/>
          <a:p>
            <a:pPr algn="just"/>
            <a:r>
              <a:rPr lang="en-US" sz="2800" b="1" dirty="0">
                <a:solidFill>
                  <a:srgbClr val="0000FF"/>
                </a:solidFill>
                <a:latin typeface="Times New Roman" pitchFamily="18" charset="0"/>
              </a:rPr>
              <a:t>b) </a:t>
            </a:r>
            <a:r>
              <a:rPr lang="en-US" sz="2800" b="1" dirty="0" err="1">
                <a:solidFill>
                  <a:srgbClr val="0000FF"/>
                </a:solidFill>
                <a:latin typeface="Times New Roman" pitchFamily="18" charset="0"/>
              </a:rPr>
              <a:t>Xưa</a:t>
            </a:r>
            <a:r>
              <a:rPr lang="en-US" sz="2800" b="1" dirty="0">
                <a:solidFill>
                  <a:srgbClr val="0000FF"/>
                </a:solidFill>
                <a:latin typeface="Times New Roman" pitchFamily="18" charset="0"/>
              </a:rPr>
              <a:t> nay, </a:t>
            </a:r>
            <a:r>
              <a:rPr lang="en-US" sz="2800" b="1" dirty="0" err="1">
                <a:solidFill>
                  <a:srgbClr val="0000FF"/>
                </a:solidFill>
                <a:latin typeface="Times New Roman" pitchFamily="18" charset="0"/>
              </a:rPr>
              <a:t>người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cậy</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tài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giỏi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mà</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chủ</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quan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biếng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nhác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thì</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chẳng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làm</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nên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việc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gì</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Ngược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lại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sức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có</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kém</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nhưng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quyết</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tâm</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nhẫn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nại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ắt</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thành</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công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Câu</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chuyện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Rùa</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và</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thỏ</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chứng</a:t>
            </a:r>
            <a:r>
              <a:rPr lang="en-US" sz="2800" b="1" dirty="0">
                <a:solidFill>
                  <a:srgbClr val="0000FF"/>
                </a:solidFill>
                <a:latin typeface="Times New Roman" pitchFamily="18" charset="0"/>
              </a:rPr>
              <a:t> minh </a:t>
            </a:r>
            <a:r>
              <a:rPr lang="en-US" sz="2800" b="1" dirty="0" err="1">
                <a:solidFill>
                  <a:srgbClr val="0000FF"/>
                </a:solidFill>
                <a:latin typeface="Times New Roman" pitchFamily="18" charset="0"/>
              </a:rPr>
              <a:t>điều</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đó</a:t>
            </a:r>
            <a:r>
              <a:rPr lang="en-US" sz="2800" b="1" dirty="0">
                <a:solidFill>
                  <a:srgbClr val="0000FF"/>
                </a:solidFill>
                <a:latin typeface="Times New Roman" pitchFamily="18" charset="0"/>
              </a:rPr>
              <a:t>.</a:t>
            </a:r>
          </a:p>
        </p:txBody>
      </p:sp>
      <p:sp>
        <p:nvSpPr>
          <p:cNvPr id="4" name="Oval 7"/>
          <p:cNvSpPr>
            <a:spLocks noChangeArrowheads="1"/>
          </p:cNvSpPr>
          <p:nvPr/>
        </p:nvSpPr>
        <p:spPr bwMode="auto">
          <a:xfrm>
            <a:off x="1356178" y="3810744"/>
            <a:ext cx="2590800" cy="685800"/>
          </a:xfrm>
          <a:prstGeom prst="ellipse">
            <a:avLst/>
          </a:prstGeom>
          <a:solidFill>
            <a:srgbClr val="FFFF00"/>
          </a:solidFill>
          <a:ln w="9525">
            <a:solidFill>
              <a:schemeClr val="tx1"/>
            </a:solidFill>
            <a:round/>
            <a:headEnd/>
            <a:tailEnd/>
          </a:ln>
          <a:effectLst>
            <a:outerShdw dist="107763" dir="13500000" algn="ctr" rotWithShape="0">
              <a:schemeClr val="bg2">
                <a:alpha val="50000"/>
              </a:schemeClr>
            </a:outerShdw>
          </a:effectLst>
        </p:spPr>
        <p:txBody>
          <a:bodyPr wrap="none" anchor="ctr"/>
          <a:lstStyle/>
          <a:p>
            <a:pPr algn="ctr"/>
            <a:r>
              <a:rPr lang="en-US" sz="2800" b="1" dirty="0" err="1" smtClean="0">
                <a:solidFill>
                  <a:srgbClr val="660066"/>
                </a:solidFill>
                <a:latin typeface="Times New Roman" pitchFamily="18" charset="0"/>
                <a:cs typeface="Times New Roman" pitchFamily="18" charset="0"/>
              </a:rPr>
              <a:t>Mở</a:t>
            </a:r>
            <a:r>
              <a:rPr lang="en-US" sz="2800" b="1" dirty="0" smtClean="0">
                <a:solidFill>
                  <a:srgbClr val="660066"/>
                </a:solidFill>
                <a:latin typeface="Times New Roman" pitchFamily="18" charset="0"/>
                <a:cs typeface="Times New Roman" pitchFamily="18" charset="0"/>
              </a:rPr>
              <a:t> </a:t>
            </a:r>
            <a:r>
              <a:rPr lang="en-US" sz="2800" b="1" dirty="0" err="1" smtClean="0">
                <a:solidFill>
                  <a:srgbClr val="660066"/>
                </a:solidFill>
                <a:latin typeface="Times New Roman" pitchFamily="18" charset="0"/>
                <a:cs typeface="Times New Roman" pitchFamily="18" charset="0"/>
              </a:rPr>
              <a:t>bài</a:t>
            </a:r>
            <a:r>
              <a:rPr lang="en-US" sz="2800" b="1" dirty="0" smtClean="0">
                <a:solidFill>
                  <a:srgbClr val="660066"/>
                </a:solidFill>
                <a:latin typeface="Times New Roman" pitchFamily="18" charset="0"/>
                <a:cs typeface="Times New Roman" pitchFamily="18" charset="0"/>
              </a:rPr>
              <a:t> b</a:t>
            </a:r>
            <a:endParaRPr lang="en-US" sz="2800" b="1" dirty="0">
              <a:solidFill>
                <a:srgbClr val="660066"/>
              </a:solidFill>
              <a:latin typeface="Times New Roman" pitchFamily="18" charset="0"/>
              <a:cs typeface="Times New Roman" pitchFamily="18" charset="0"/>
            </a:endParaRPr>
          </a:p>
        </p:txBody>
      </p:sp>
      <p:sp>
        <p:nvSpPr>
          <p:cNvPr id="5" name="AutoShape 9"/>
          <p:cNvSpPr>
            <a:spLocks noChangeArrowheads="1"/>
          </p:cNvSpPr>
          <p:nvPr/>
        </p:nvSpPr>
        <p:spPr bwMode="auto">
          <a:xfrm>
            <a:off x="5318578" y="3867894"/>
            <a:ext cx="2781814" cy="628650"/>
          </a:xfrm>
          <a:prstGeom prst="roundRect">
            <a:avLst>
              <a:gd name="adj" fmla="val 16667"/>
            </a:avLst>
          </a:prstGeom>
          <a:solidFill>
            <a:srgbClr val="FFFF00"/>
          </a:solidFill>
          <a:ln w="9525">
            <a:solidFill>
              <a:schemeClr val="tx1"/>
            </a:solidFill>
            <a:round/>
            <a:headEnd/>
            <a:tailEnd/>
          </a:ln>
        </p:spPr>
        <p:txBody>
          <a:bodyPr wrap="none" anchor="ctr"/>
          <a:lstStyle/>
          <a:p>
            <a:pPr algn="ctr"/>
            <a:r>
              <a:rPr lang="en-US" sz="3200" dirty="0" err="1" smtClean="0">
                <a:solidFill>
                  <a:srgbClr val="660066"/>
                </a:solidFill>
                <a:latin typeface="Times New Roman" pitchFamily="18" charset="0"/>
                <a:cs typeface="Times New Roman" pitchFamily="18" charset="0"/>
              </a:rPr>
              <a:t>Mở</a:t>
            </a:r>
            <a:r>
              <a:rPr lang="en-US" sz="3200" dirty="0" smtClean="0">
                <a:solidFill>
                  <a:srgbClr val="660066"/>
                </a:solidFill>
                <a:latin typeface="Times New Roman" pitchFamily="18" charset="0"/>
                <a:cs typeface="Times New Roman" pitchFamily="18" charset="0"/>
              </a:rPr>
              <a:t> </a:t>
            </a:r>
            <a:r>
              <a:rPr lang="en-US" sz="3200" dirty="0" err="1" smtClean="0">
                <a:solidFill>
                  <a:srgbClr val="660066"/>
                </a:solidFill>
                <a:latin typeface="Times New Roman" pitchFamily="18" charset="0"/>
                <a:cs typeface="Times New Roman" pitchFamily="18" charset="0"/>
              </a:rPr>
              <a:t>bài</a:t>
            </a:r>
            <a:r>
              <a:rPr lang="en-US" sz="3200" dirty="0" smtClean="0">
                <a:solidFill>
                  <a:srgbClr val="660066"/>
                </a:solidFill>
                <a:latin typeface="Times New Roman" pitchFamily="18" charset="0"/>
                <a:cs typeface="Times New Roman" pitchFamily="18" charset="0"/>
              </a:rPr>
              <a:t> </a:t>
            </a:r>
            <a:r>
              <a:rPr lang="en-US" sz="3200" dirty="0" err="1">
                <a:solidFill>
                  <a:srgbClr val="660066"/>
                </a:solidFill>
                <a:latin typeface="Times New Roman" pitchFamily="18" charset="0"/>
                <a:cs typeface="Times New Roman" pitchFamily="18" charset="0"/>
              </a:rPr>
              <a:t>g</a:t>
            </a:r>
            <a:r>
              <a:rPr lang="en-US" sz="3200" dirty="0" err="1" smtClean="0">
                <a:solidFill>
                  <a:srgbClr val="660066"/>
                </a:solidFill>
                <a:latin typeface="Times New Roman" pitchFamily="18" charset="0"/>
                <a:cs typeface="Times New Roman" pitchFamily="18" charset="0"/>
              </a:rPr>
              <a:t>ián</a:t>
            </a:r>
            <a:r>
              <a:rPr lang="en-US" sz="3200" dirty="0" smtClean="0">
                <a:solidFill>
                  <a:srgbClr val="660066"/>
                </a:solidFill>
                <a:latin typeface="Times New Roman" pitchFamily="18" charset="0"/>
                <a:cs typeface="Times New Roman" pitchFamily="18" charset="0"/>
              </a:rPr>
              <a:t> </a:t>
            </a:r>
            <a:r>
              <a:rPr lang="en-US" sz="3200" dirty="0" err="1" smtClean="0">
                <a:solidFill>
                  <a:srgbClr val="660066"/>
                </a:solidFill>
                <a:latin typeface="Times New Roman" pitchFamily="18" charset="0"/>
                <a:cs typeface="Times New Roman" pitchFamily="18" charset="0"/>
              </a:rPr>
              <a:t>tiếp</a:t>
            </a:r>
            <a:endParaRPr lang="en-US" sz="3200" dirty="0">
              <a:solidFill>
                <a:srgbClr val="660066"/>
              </a:solidFill>
              <a:latin typeface="Times New Roman" pitchFamily="18" charset="0"/>
              <a:cs typeface="Times New Roman" pitchFamily="18" charset="0"/>
            </a:endParaRPr>
          </a:p>
        </p:txBody>
      </p:sp>
      <p:sp>
        <p:nvSpPr>
          <p:cNvPr id="6" name="AutoShape 13"/>
          <p:cNvSpPr>
            <a:spLocks noChangeArrowheads="1"/>
          </p:cNvSpPr>
          <p:nvPr/>
        </p:nvSpPr>
        <p:spPr bwMode="auto">
          <a:xfrm>
            <a:off x="4175578" y="3982194"/>
            <a:ext cx="990600" cy="400050"/>
          </a:xfrm>
          <a:custGeom>
            <a:avLst/>
            <a:gdLst>
              <a:gd name="T0" fmla="*/ 742950 w 21600"/>
              <a:gd name="T1" fmla="*/ 0 h 21600"/>
              <a:gd name="T2" fmla="*/ 0 w 21600"/>
              <a:gd name="T3" fmla="*/ 266700 h 21600"/>
              <a:gd name="T4" fmla="*/ 742950 w 21600"/>
              <a:gd name="T5" fmla="*/ 533400 h 21600"/>
              <a:gd name="T6" fmla="*/ 990600 w 21600"/>
              <a:gd name="T7" fmla="*/ 266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p:spPr>
        <p:txBody>
          <a:bodyPr wrap="none" anchor="ctr"/>
          <a:lstStyle/>
          <a:p>
            <a:endParaRPr lang="en-US">
              <a:latin typeface="Arial" charset="0"/>
            </a:endParaRPr>
          </a:p>
        </p:txBody>
      </p:sp>
      <p:sp>
        <p:nvSpPr>
          <p:cNvPr id="8" name="Rectangle 7"/>
          <p:cNvSpPr/>
          <p:nvPr/>
        </p:nvSpPr>
        <p:spPr>
          <a:xfrm>
            <a:off x="3365477" y="-115750"/>
            <a:ext cx="2198038" cy="646331"/>
          </a:xfrm>
          <a:prstGeom prst="rect">
            <a:avLst/>
          </a:prstGeom>
          <a:noFill/>
        </p:spPr>
        <p:txBody>
          <a:bodyPr wrap="none" lIns="91440" tIns="45720" rIns="91440" bIns="45720">
            <a:spAutoFit/>
          </a:bodyPr>
          <a:lstStyle/>
          <a:p>
            <a:pPr algn="ctr"/>
            <a:r>
              <a:rPr lang="en-US" sz="3600" b="1" cap="none" spc="0" dirty="0" err="1" smtClean="0">
                <a:ln w="10541" cmpd="sng">
                  <a:solidFill>
                    <a:schemeClr val="accent1">
                      <a:shade val="88000"/>
                      <a:satMod val="110000"/>
                    </a:schemeClr>
                  </a:solidFill>
                  <a:prstDash val="solid"/>
                </a:ln>
                <a:solidFill>
                  <a:srgbClr val="0000FF"/>
                </a:solidFill>
                <a:effectLst/>
                <a:latin typeface="Times New Roman" pitchFamily="18" charset="0"/>
                <a:cs typeface="Times New Roman" pitchFamily="18" charset="0"/>
              </a:rPr>
              <a:t>Luyện</a:t>
            </a:r>
            <a:r>
              <a:rPr lang="en-US" sz="3600" b="1" cap="none" spc="0" dirty="0" smtClean="0">
                <a:ln w="10541" cmpd="sng">
                  <a:solidFill>
                    <a:schemeClr val="accent1">
                      <a:shade val="88000"/>
                      <a:satMod val="110000"/>
                    </a:schemeClr>
                  </a:solidFill>
                  <a:prstDash val="solid"/>
                </a:ln>
                <a:solidFill>
                  <a:srgbClr val="0000FF"/>
                </a:solidFill>
                <a:effectLst/>
                <a:latin typeface="Times New Roman" pitchFamily="18" charset="0"/>
                <a:cs typeface="Times New Roman" pitchFamily="18" charset="0"/>
              </a:rPr>
              <a:t> </a:t>
            </a:r>
            <a:r>
              <a:rPr lang="en-US" sz="3600" b="1" cap="none" spc="0" dirty="0" err="1" smtClean="0">
                <a:ln w="10541" cmpd="sng">
                  <a:solidFill>
                    <a:schemeClr val="accent1">
                      <a:shade val="88000"/>
                      <a:satMod val="110000"/>
                    </a:schemeClr>
                  </a:solidFill>
                  <a:prstDash val="solid"/>
                </a:ln>
                <a:solidFill>
                  <a:srgbClr val="0000FF"/>
                </a:solidFill>
                <a:effectLst/>
                <a:latin typeface="Times New Roman" pitchFamily="18" charset="0"/>
                <a:cs typeface="Times New Roman" pitchFamily="18" charset="0"/>
              </a:rPr>
              <a:t>tập</a:t>
            </a:r>
            <a:endParaRPr lang="en-US" sz="3600" b="1" cap="none" spc="0" dirty="0">
              <a:ln w="10541" cmpd="sng">
                <a:solidFill>
                  <a:schemeClr val="accent1">
                    <a:shade val="88000"/>
                    <a:satMod val="110000"/>
                  </a:schemeClr>
                </a:solidFill>
                <a:prstDash val="solid"/>
              </a:ln>
              <a:solidFill>
                <a:srgbClr val="0000FF"/>
              </a:solidFill>
              <a:effectLst/>
              <a:latin typeface="Times New Roman" pitchFamily="18" charset="0"/>
              <a:cs typeface="Times New Roman" pitchFamily="18" charset="0"/>
            </a:endParaRPr>
          </a:p>
        </p:txBody>
      </p:sp>
      <p:sp>
        <p:nvSpPr>
          <p:cNvPr id="9" name="Rectangle 8"/>
          <p:cNvSpPr/>
          <p:nvPr/>
        </p:nvSpPr>
        <p:spPr>
          <a:xfrm>
            <a:off x="179512" y="602524"/>
            <a:ext cx="8252023" cy="954107"/>
          </a:xfrm>
          <a:prstGeom prst="rect">
            <a:avLst/>
          </a:prstGeom>
        </p:spPr>
        <p:txBody>
          <a:bodyPr wrap="square">
            <a:spAutoFit/>
          </a:bodyPr>
          <a:lstStyle/>
          <a:p>
            <a:r>
              <a:rPr lang="en-US" sz="2800" b="1" u="sng" dirty="0" err="1" smtClean="0">
                <a:solidFill>
                  <a:srgbClr val="FF0000"/>
                </a:solidFill>
                <a:latin typeface="Times New Roman" pitchFamily="18" charset="0"/>
                <a:cs typeface="Times New Roman" pitchFamily="18" charset="0"/>
              </a:rPr>
              <a:t>Bài</a:t>
            </a:r>
            <a:r>
              <a:rPr lang="en-US" sz="2800" b="1" u="sng" dirty="0" smtClean="0">
                <a:solidFill>
                  <a:srgbClr val="FF0000"/>
                </a:solidFill>
                <a:latin typeface="Times New Roman" pitchFamily="18" charset="0"/>
                <a:cs typeface="Times New Roman" pitchFamily="18" charset="0"/>
              </a:rPr>
              <a:t> 1</a:t>
            </a:r>
            <a:r>
              <a:rPr lang="en-US" sz="2800" b="1" dirty="0" smtClean="0">
                <a:solidFill>
                  <a:srgbClr val="FF0000"/>
                </a:solidFill>
                <a:latin typeface="Times New Roman" pitchFamily="18" charset="0"/>
                <a:cs typeface="Times New Roman" pitchFamily="18" charset="0"/>
              </a:rPr>
              <a: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Đọc</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mở</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biết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những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mở</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2769403544"/>
      </p:ext>
    </p:extLst>
  </p:cSld>
  <p:clrMapOvr>
    <a:masterClrMapping/>
  </p:clrMapOvr>
  <mc:AlternateContent xmlns:mc="http://schemas.openxmlformats.org/markup-compatibility/2006" xmlns:p14="http://schemas.microsoft.com/office/powerpoint/2010/main">
    <mc:Choice Requires="p14">
      <p:transition spd="slow" p14:dur="2000" advTm="45689"/>
    </mc:Choice>
    <mc:Fallback xmlns="">
      <p:transition spd="slow" advTm="456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strVal val="#ppt_w+.3"/>
                                          </p:val>
                                        </p:tav>
                                        <p:tav tm="100000">
                                          <p:val>
                                            <p:strVal val="#ppt_w"/>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125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481" decel="100000"/>
                                        <p:tgtEl>
                                          <p:spTgt spid="5"/>
                                        </p:tgtEl>
                                      </p:cBhvr>
                                    </p:animEffect>
                                    <p:animScale>
                                      <p:cBhvr>
                                        <p:cTn id="33" dur="481" decel="100000"/>
                                        <p:tgtEl>
                                          <p:spTgt spid="5"/>
                                        </p:tgtEl>
                                      </p:cBhvr>
                                      <p:from x="10000" y="10000"/>
                                      <p:to x="200000" y="450000"/>
                                    </p:animScale>
                                    <p:animScale>
                                      <p:cBhvr>
                                        <p:cTn id="34" dur="769" accel="100000" fill="hold">
                                          <p:stCondLst>
                                            <p:cond delay="481"/>
                                          </p:stCondLst>
                                        </p:cTn>
                                        <p:tgtEl>
                                          <p:spTgt spid="5"/>
                                        </p:tgtEl>
                                      </p:cBhvr>
                                      <p:from x="200000" y="450000"/>
                                      <p:to x="100000" y="100000"/>
                                    </p:animScale>
                                    <p:set>
                                      <p:cBhvr>
                                        <p:cTn id="35" dur="481" fill="hold"/>
                                        <p:tgtEl>
                                          <p:spTgt spid="5"/>
                                        </p:tgtEl>
                                        <p:attrNameLst>
                                          <p:attrName>ppt_x</p:attrName>
                                        </p:attrNameLst>
                                      </p:cBhvr>
                                      <p:to>
                                        <p:strVal val="(0.5)"/>
                                      </p:to>
                                    </p:set>
                                    <p:anim from="(0.5)" to="(#ppt_x)" calcmode="lin" valueType="num">
                                      <p:cBhvr>
                                        <p:cTn id="36" dur="769" accel="100000" fill="hold">
                                          <p:stCondLst>
                                            <p:cond delay="481"/>
                                          </p:stCondLst>
                                        </p:cTn>
                                        <p:tgtEl>
                                          <p:spTgt spid="5"/>
                                        </p:tgtEl>
                                        <p:attrNameLst>
                                          <p:attrName>ppt_x</p:attrName>
                                        </p:attrNameLst>
                                      </p:cBhvr>
                                    </p:anim>
                                    <p:set>
                                      <p:cBhvr>
                                        <p:cTn id="37" dur="481" fill="hold"/>
                                        <p:tgtEl>
                                          <p:spTgt spid="5"/>
                                        </p:tgtEl>
                                        <p:attrNameLst>
                                          <p:attrName>ppt_y</p:attrName>
                                        </p:attrNameLst>
                                      </p:cBhvr>
                                      <p:to>
                                        <p:strVal val="(#ppt_y+0.4)"/>
                                      </p:to>
                                    </p:set>
                                    <p:anim from="(#ppt_y+0.4)" to="(#ppt_y)" calcmode="lin" valueType="num">
                                      <p:cBhvr>
                                        <p:cTn id="38" dur="769" accel="100000" fill="hold">
                                          <p:stCondLst>
                                            <p:cond delay="481"/>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556631"/>
            <a:ext cx="8748464" cy="2246769"/>
          </a:xfrm>
          <a:prstGeom prst="rect">
            <a:avLst/>
          </a:prstGeom>
        </p:spPr>
        <p:txBody>
          <a:bodyPr wrap="square">
            <a:spAutoFit/>
          </a:bodyPr>
          <a:lstStyle/>
          <a:p>
            <a:pPr algn="just"/>
            <a:r>
              <a:rPr lang="en-US" sz="2800" b="1" dirty="0">
                <a:solidFill>
                  <a:srgbClr val="7030A0"/>
                </a:solidFill>
                <a:latin typeface="Times New Roman" pitchFamily="18" charset="0"/>
              </a:rPr>
              <a:t>c) </a:t>
            </a:r>
            <a:r>
              <a:rPr lang="en-US" sz="2800" b="1" dirty="0" err="1">
                <a:solidFill>
                  <a:srgbClr val="7030A0"/>
                </a:solidFill>
                <a:latin typeface="Times New Roman" pitchFamily="18" charset="0"/>
              </a:rPr>
              <a:t>Đầu</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năm</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học</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vừa</a:t>
            </a:r>
            <a:r>
              <a:rPr lang="en-US" sz="2800" b="1" dirty="0">
                <a:solidFill>
                  <a:srgbClr val="7030A0"/>
                </a:solidFill>
                <a:latin typeface="Times New Roman" pitchFamily="18" charset="0"/>
              </a:rPr>
              <a:t> qua, </a:t>
            </a:r>
            <a:r>
              <a:rPr lang="en-US" sz="2800" b="1" dirty="0" err="1">
                <a:solidFill>
                  <a:srgbClr val="7030A0"/>
                </a:solidFill>
                <a:latin typeface="Times New Roman" pitchFamily="18" charset="0"/>
              </a:rPr>
              <a:t>lớp</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em</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vì</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có</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mấy</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bạn</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chủ</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quan</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lười</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biếng</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nên</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kết</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quả</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học</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tập</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sút</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kém</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hẳn</a:t>
            </a:r>
            <a:r>
              <a:rPr lang="en-US" sz="2800" b="1" dirty="0">
                <a:solidFill>
                  <a:srgbClr val="7030A0"/>
                </a:solidFill>
                <a:latin typeface="Times New Roman" pitchFamily="18" charset="0"/>
              </a:rPr>
              <a:t> so </a:t>
            </a:r>
            <a:r>
              <a:rPr lang="en-US" sz="2800" b="1" dirty="0" err="1">
                <a:solidFill>
                  <a:srgbClr val="7030A0"/>
                </a:solidFill>
                <a:latin typeface="Times New Roman" pitchFamily="18" charset="0"/>
              </a:rPr>
              <a:t>với</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hồi</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lớp</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ba</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Cô</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giáo</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bèn</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kể</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chuyện</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Rùa</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và</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thỏ</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để</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khuyên</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các</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bạn</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phải</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cố</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gắng</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chăm</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chỉ</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Câu</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chuyện</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này</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như</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sau</a:t>
            </a:r>
            <a:r>
              <a:rPr lang="en-US" sz="2800" b="1" dirty="0">
                <a:solidFill>
                  <a:srgbClr val="7030A0"/>
                </a:solidFill>
                <a:latin typeface="Times New Roman" pitchFamily="18" charset="0"/>
              </a:rPr>
              <a:t> : </a:t>
            </a:r>
          </a:p>
        </p:txBody>
      </p:sp>
      <p:sp>
        <p:nvSpPr>
          <p:cNvPr id="4" name="Oval 5"/>
          <p:cNvSpPr>
            <a:spLocks noChangeArrowheads="1"/>
          </p:cNvSpPr>
          <p:nvPr/>
        </p:nvSpPr>
        <p:spPr bwMode="auto">
          <a:xfrm>
            <a:off x="1343813" y="4041055"/>
            <a:ext cx="2590800" cy="685800"/>
          </a:xfrm>
          <a:prstGeom prst="ellipse">
            <a:avLst/>
          </a:prstGeom>
          <a:solidFill>
            <a:srgbClr val="99FF99"/>
          </a:solidFill>
          <a:ln w="9525">
            <a:solidFill>
              <a:schemeClr val="tx1"/>
            </a:solidFill>
            <a:round/>
            <a:headEnd/>
            <a:tailEnd/>
          </a:ln>
          <a:effectLst>
            <a:outerShdw dist="107763" dir="13500000" algn="ctr" rotWithShape="0">
              <a:schemeClr val="bg2">
                <a:alpha val="50000"/>
              </a:schemeClr>
            </a:outerShdw>
          </a:effectLst>
        </p:spPr>
        <p:txBody>
          <a:bodyPr wrap="none" anchor="ctr"/>
          <a:lstStyle/>
          <a:p>
            <a:pPr algn="ctr"/>
            <a:r>
              <a:rPr lang="en-US" sz="2800" b="1" dirty="0" err="1" smtClean="0">
                <a:solidFill>
                  <a:srgbClr val="660066"/>
                </a:solidFill>
                <a:latin typeface="Times New Roman" pitchFamily="18" charset="0"/>
                <a:cs typeface="Times New Roman" pitchFamily="18" charset="0"/>
              </a:rPr>
              <a:t>Mở</a:t>
            </a:r>
            <a:r>
              <a:rPr lang="en-US" sz="2800" b="1" dirty="0" smtClean="0">
                <a:solidFill>
                  <a:srgbClr val="660066"/>
                </a:solidFill>
                <a:latin typeface="Times New Roman" pitchFamily="18" charset="0"/>
                <a:cs typeface="Times New Roman" pitchFamily="18" charset="0"/>
              </a:rPr>
              <a:t> </a:t>
            </a:r>
            <a:r>
              <a:rPr lang="en-US" sz="2800" b="1" dirty="0" err="1" smtClean="0">
                <a:solidFill>
                  <a:srgbClr val="660066"/>
                </a:solidFill>
                <a:latin typeface="Times New Roman" pitchFamily="18" charset="0"/>
                <a:cs typeface="Times New Roman" pitchFamily="18" charset="0"/>
              </a:rPr>
              <a:t>bài</a:t>
            </a:r>
            <a:r>
              <a:rPr lang="en-US" sz="2800" b="1" dirty="0" smtClean="0">
                <a:solidFill>
                  <a:srgbClr val="660066"/>
                </a:solidFill>
                <a:latin typeface="Times New Roman" pitchFamily="18" charset="0"/>
                <a:cs typeface="Times New Roman" pitchFamily="18" charset="0"/>
              </a:rPr>
              <a:t> c</a:t>
            </a:r>
            <a:endParaRPr lang="en-US" sz="2800" b="1" dirty="0">
              <a:solidFill>
                <a:srgbClr val="660066"/>
              </a:solidFill>
              <a:latin typeface="Times New Roman" pitchFamily="18" charset="0"/>
              <a:cs typeface="Times New Roman" pitchFamily="18" charset="0"/>
            </a:endParaRPr>
          </a:p>
        </p:txBody>
      </p:sp>
      <p:sp>
        <p:nvSpPr>
          <p:cNvPr id="5" name="AutoShape 10"/>
          <p:cNvSpPr>
            <a:spLocks noChangeArrowheads="1"/>
          </p:cNvSpPr>
          <p:nvPr/>
        </p:nvSpPr>
        <p:spPr bwMode="auto">
          <a:xfrm>
            <a:off x="5364088" y="4083918"/>
            <a:ext cx="2590800" cy="628650"/>
          </a:xfrm>
          <a:prstGeom prst="roundRect">
            <a:avLst>
              <a:gd name="adj" fmla="val 16667"/>
            </a:avLst>
          </a:prstGeom>
          <a:gradFill rotWithShape="1">
            <a:gsLst>
              <a:gs pos="0">
                <a:srgbClr val="477647"/>
              </a:gs>
              <a:gs pos="50000">
                <a:srgbClr val="99FF99"/>
              </a:gs>
              <a:gs pos="100000">
                <a:srgbClr val="477647"/>
              </a:gs>
            </a:gsLst>
            <a:lin ang="2700000" scaled="1"/>
          </a:gradFill>
          <a:ln w="9525">
            <a:solidFill>
              <a:schemeClr val="tx1"/>
            </a:solidFill>
            <a:round/>
            <a:headEnd/>
            <a:tailEnd/>
          </a:ln>
        </p:spPr>
        <p:txBody>
          <a:bodyPr wrap="none" anchor="ctr"/>
          <a:lstStyle/>
          <a:p>
            <a:pPr algn="ctr"/>
            <a:r>
              <a:rPr lang="en-US" sz="3200" dirty="0" err="1" smtClean="0">
                <a:solidFill>
                  <a:srgbClr val="660066"/>
                </a:solidFill>
                <a:latin typeface="Times New Roman" pitchFamily="18" charset="0"/>
                <a:cs typeface="Times New Roman" pitchFamily="18" charset="0"/>
              </a:rPr>
              <a:t>Gián</a:t>
            </a:r>
            <a:r>
              <a:rPr lang="en-US" sz="3200" dirty="0" smtClean="0">
                <a:solidFill>
                  <a:srgbClr val="660066"/>
                </a:solidFill>
                <a:latin typeface="Times New Roman" pitchFamily="18" charset="0"/>
                <a:cs typeface="Times New Roman" pitchFamily="18" charset="0"/>
              </a:rPr>
              <a:t> </a:t>
            </a:r>
            <a:r>
              <a:rPr lang="en-US" sz="3200" dirty="0" err="1" smtClean="0">
                <a:solidFill>
                  <a:srgbClr val="660066"/>
                </a:solidFill>
                <a:latin typeface="Times New Roman" pitchFamily="18" charset="0"/>
                <a:cs typeface="Times New Roman" pitchFamily="18" charset="0"/>
              </a:rPr>
              <a:t>tiếp</a:t>
            </a:r>
            <a:endParaRPr lang="en-US" sz="3200" dirty="0">
              <a:solidFill>
                <a:srgbClr val="660066"/>
              </a:solidFill>
              <a:latin typeface="Times New Roman" pitchFamily="18" charset="0"/>
              <a:cs typeface="Times New Roman" pitchFamily="18" charset="0"/>
            </a:endParaRPr>
          </a:p>
        </p:txBody>
      </p:sp>
      <p:sp>
        <p:nvSpPr>
          <p:cNvPr id="6" name="AutoShape 14"/>
          <p:cNvSpPr>
            <a:spLocks noChangeArrowheads="1"/>
          </p:cNvSpPr>
          <p:nvPr/>
        </p:nvSpPr>
        <p:spPr bwMode="auto">
          <a:xfrm>
            <a:off x="4163213" y="4212505"/>
            <a:ext cx="990600" cy="400050"/>
          </a:xfrm>
          <a:custGeom>
            <a:avLst/>
            <a:gdLst>
              <a:gd name="T0" fmla="*/ 742950 w 21600"/>
              <a:gd name="T1" fmla="*/ 0 h 21600"/>
              <a:gd name="T2" fmla="*/ 0 w 21600"/>
              <a:gd name="T3" fmla="*/ 266700 h 21600"/>
              <a:gd name="T4" fmla="*/ 742950 w 21600"/>
              <a:gd name="T5" fmla="*/ 533400 h 21600"/>
              <a:gd name="T6" fmla="*/ 990600 w 21600"/>
              <a:gd name="T7" fmla="*/ 266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FF99"/>
          </a:solidFill>
          <a:ln w="9525">
            <a:solidFill>
              <a:schemeClr val="tx1"/>
            </a:solidFill>
            <a:miter lim="800000"/>
            <a:headEnd/>
            <a:tailEnd/>
          </a:ln>
        </p:spPr>
        <p:txBody>
          <a:bodyPr wrap="none" anchor="ctr"/>
          <a:lstStyle/>
          <a:p>
            <a:endParaRPr lang="en-US">
              <a:latin typeface="Arial" charset="0"/>
            </a:endParaRPr>
          </a:p>
        </p:txBody>
      </p:sp>
      <p:sp>
        <p:nvSpPr>
          <p:cNvPr id="8" name="Rectangle 7"/>
          <p:cNvSpPr/>
          <p:nvPr/>
        </p:nvSpPr>
        <p:spPr>
          <a:xfrm>
            <a:off x="3365477" y="-115750"/>
            <a:ext cx="2198038" cy="646331"/>
          </a:xfrm>
          <a:prstGeom prst="rect">
            <a:avLst/>
          </a:prstGeom>
          <a:noFill/>
        </p:spPr>
        <p:txBody>
          <a:bodyPr wrap="none" lIns="91440" tIns="45720" rIns="91440" bIns="45720">
            <a:spAutoFit/>
          </a:bodyPr>
          <a:lstStyle/>
          <a:p>
            <a:pPr algn="ctr"/>
            <a:r>
              <a:rPr lang="en-US" sz="3600" b="1" cap="none" spc="0" dirty="0" err="1" smtClean="0">
                <a:ln w="10541" cmpd="sng">
                  <a:solidFill>
                    <a:schemeClr val="accent1">
                      <a:shade val="88000"/>
                      <a:satMod val="110000"/>
                    </a:schemeClr>
                  </a:solidFill>
                  <a:prstDash val="solid"/>
                </a:ln>
                <a:solidFill>
                  <a:srgbClr val="0000FF"/>
                </a:solidFill>
                <a:effectLst/>
                <a:latin typeface="Times New Roman" pitchFamily="18" charset="0"/>
                <a:cs typeface="Times New Roman" pitchFamily="18" charset="0"/>
              </a:rPr>
              <a:t>Luyện</a:t>
            </a:r>
            <a:r>
              <a:rPr lang="en-US" sz="3600" b="1" cap="none" spc="0" dirty="0" smtClean="0">
                <a:ln w="10541" cmpd="sng">
                  <a:solidFill>
                    <a:schemeClr val="accent1">
                      <a:shade val="88000"/>
                      <a:satMod val="110000"/>
                    </a:schemeClr>
                  </a:solidFill>
                  <a:prstDash val="solid"/>
                </a:ln>
                <a:solidFill>
                  <a:srgbClr val="0000FF"/>
                </a:solidFill>
                <a:effectLst/>
                <a:latin typeface="Times New Roman" pitchFamily="18" charset="0"/>
                <a:cs typeface="Times New Roman" pitchFamily="18" charset="0"/>
              </a:rPr>
              <a:t> </a:t>
            </a:r>
            <a:r>
              <a:rPr lang="en-US" sz="3600" b="1" cap="none" spc="0" dirty="0" err="1" smtClean="0">
                <a:ln w="10541" cmpd="sng">
                  <a:solidFill>
                    <a:schemeClr val="accent1">
                      <a:shade val="88000"/>
                      <a:satMod val="110000"/>
                    </a:schemeClr>
                  </a:solidFill>
                  <a:prstDash val="solid"/>
                </a:ln>
                <a:solidFill>
                  <a:srgbClr val="0000FF"/>
                </a:solidFill>
                <a:effectLst/>
                <a:latin typeface="Times New Roman" pitchFamily="18" charset="0"/>
                <a:cs typeface="Times New Roman" pitchFamily="18" charset="0"/>
              </a:rPr>
              <a:t>tập</a:t>
            </a:r>
            <a:endParaRPr lang="en-US" sz="3600" b="1" cap="none" spc="0" dirty="0">
              <a:ln w="10541" cmpd="sng">
                <a:solidFill>
                  <a:schemeClr val="accent1">
                    <a:shade val="88000"/>
                    <a:satMod val="110000"/>
                  </a:schemeClr>
                </a:solidFill>
                <a:prstDash val="solid"/>
              </a:ln>
              <a:solidFill>
                <a:srgbClr val="0000FF"/>
              </a:solidFill>
              <a:effectLst/>
              <a:latin typeface="Times New Roman" pitchFamily="18" charset="0"/>
              <a:cs typeface="Times New Roman" pitchFamily="18" charset="0"/>
            </a:endParaRPr>
          </a:p>
        </p:txBody>
      </p:sp>
      <p:sp>
        <p:nvSpPr>
          <p:cNvPr id="9" name="Rectangle 8"/>
          <p:cNvSpPr/>
          <p:nvPr/>
        </p:nvSpPr>
        <p:spPr>
          <a:xfrm>
            <a:off x="179512" y="602524"/>
            <a:ext cx="8252023" cy="954107"/>
          </a:xfrm>
          <a:prstGeom prst="rect">
            <a:avLst/>
          </a:prstGeom>
        </p:spPr>
        <p:txBody>
          <a:bodyPr wrap="square">
            <a:spAutoFit/>
          </a:bodyPr>
          <a:lstStyle/>
          <a:p>
            <a:r>
              <a:rPr lang="en-US" sz="2800" b="1" u="sng" dirty="0" err="1" smtClean="0">
                <a:solidFill>
                  <a:srgbClr val="FF0000"/>
                </a:solidFill>
                <a:latin typeface="Times New Roman" pitchFamily="18" charset="0"/>
                <a:cs typeface="Times New Roman" pitchFamily="18" charset="0"/>
              </a:rPr>
              <a:t>Bài</a:t>
            </a:r>
            <a:r>
              <a:rPr lang="en-US" sz="2800" b="1" u="sng" dirty="0" smtClean="0">
                <a:solidFill>
                  <a:srgbClr val="FF0000"/>
                </a:solidFill>
                <a:latin typeface="Times New Roman" pitchFamily="18" charset="0"/>
                <a:cs typeface="Times New Roman" pitchFamily="18" charset="0"/>
              </a:rPr>
              <a:t> 1</a:t>
            </a:r>
            <a:r>
              <a:rPr lang="en-US" sz="2800" b="1" dirty="0" smtClean="0">
                <a:solidFill>
                  <a:srgbClr val="FF0000"/>
                </a:solidFill>
                <a:latin typeface="Times New Roman" pitchFamily="18" charset="0"/>
                <a:cs typeface="Times New Roman" pitchFamily="18" charset="0"/>
              </a:rPr>
              <a: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Đọc</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mở</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biết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những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mở</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3926224148"/>
      </p:ext>
    </p:extLst>
  </p:cSld>
  <p:clrMapOvr>
    <a:masterClrMapping/>
  </p:clrMapOvr>
  <mc:AlternateContent xmlns:mc="http://schemas.openxmlformats.org/markup-compatibility/2006" xmlns:p14="http://schemas.microsoft.com/office/powerpoint/2010/main">
    <mc:Choice Requires="p14">
      <p:transition spd="slow" p14:dur="2000" advTm="43718"/>
    </mc:Choice>
    <mc:Fallback xmlns="">
      <p:transition spd="slow" advTm="437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250" fill="hold"/>
                                        <p:tgtEl>
                                          <p:spTgt spid="4"/>
                                        </p:tgtEl>
                                        <p:attrNameLst>
                                          <p:attrName>ppt_x</p:attrName>
                                        </p:attrNameLst>
                                      </p:cBhvr>
                                      <p:tavLst>
                                        <p:tav tm="0">
                                          <p:val>
                                            <p:strVal val="#ppt_x-.2"/>
                                          </p:val>
                                        </p:tav>
                                        <p:tav tm="100000">
                                          <p:val>
                                            <p:strVal val="#ppt_x"/>
                                          </p:val>
                                        </p:tav>
                                      </p:tavLst>
                                    </p:anim>
                                    <p:anim calcmode="lin" valueType="num">
                                      <p:cBhvr>
                                        <p:cTn id="21" dur="125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2" dur="125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4"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from="(-#ppt_w/2)" to="(#ppt_x)" calcmode="lin" valueType="num">
                                      <p:cBhvr>
                                        <p:cTn id="32" dur="750" fill="hold">
                                          <p:stCondLst>
                                            <p:cond delay="0"/>
                                          </p:stCondLst>
                                        </p:cTn>
                                        <p:tgtEl>
                                          <p:spTgt spid="5"/>
                                        </p:tgtEl>
                                        <p:attrNameLst>
                                          <p:attrName>ppt_x</p:attrName>
                                        </p:attrNameLst>
                                      </p:cBhvr>
                                    </p:anim>
                                    <p:anim from="0" to="-1.0" calcmode="lin" valueType="num">
                                      <p:cBhvr>
                                        <p:cTn id="33" dur="250" decel="50000" autoRev="1" fill="hold">
                                          <p:stCondLst>
                                            <p:cond delay="750"/>
                                          </p:stCondLst>
                                        </p:cTn>
                                        <p:tgtEl>
                                          <p:spTgt spid="5"/>
                                        </p:tgtEl>
                                        <p:attrNameLst>
                                          <p:attrName>xshear</p:attrName>
                                        </p:attrNameLst>
                                      </p:cBhvr>
                                    </p:anim>
                                    <p:animScale>
                                      <p:cBhvr>
                                        <p:cTn id="34" dur="250" decel="100000" autoRev="1" fill="hold">
                                          <p:stCondLst>
                                            <p:cond delay="750"/>
                                          </p:stCondLst>
                                        </p:cTn>
                                        <p:tgtEl>
                                          <p:spTgt spid="5"/>
                                        </p:tgtEl>
                                      </p:cBhvr>
                                      <p:from x="100000" y="100000"/>
                                      <p:to x="80000" y="100000"/>
                                    </p:animScale>
                                    <p:anim by="(#ppt_h/3+#ppt_w*0.1)" calcmode="lin" valueType="num">
                                      <p:cBhvr additive="sum">
                                        <p:cTn id="35" dur="250" decel="100000" autoRev="1" fill="hold">
                                          <p:stCondLst>
                                            <p:cond delay="75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4782" y="1556631"/>
            <a:ext cx="8496944" cy="2369880"/>
          </a:xfrm>
          <a:prstGeom prst="rect">
            <a:avLst/>
          </a:prstGeom>
        </p:spPr>
        <p:txBody>
          <a:bodyPr wrap="square">
            <a:spAutoFit/>
          </a:bodyPr>
          <a:lstStyle/>
          <a:p>
            <a:pPr algn="just"/>
            <a:r>
              <a:rPr lang="en-US" sz="2400" b="1" dirty="0">
                <a:solidFill>
                  <a:srgbClr val="009900"/>
                </a:solidFill>
                <a:latin typeface="Times New Roman" pitchFamily="18" charset="0"/>
              </a:rPr>
              <a:t>d) </a:t>
            </a:r>
            <a:r>
              <a:rPr lang="en-US" sz="2400" b="1" dirty="0" err="1">
                <a:solidFill>
                  <a:srgbClr val="009900"/>
                </a:solidFill>
                <a:latin typeface="Times New Roman" pitchFamily="18" charset="0"/>
              </a:rPr>
              <a:t>Trong</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các</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loài</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thú</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mấy</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ai</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chạy</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nhanh</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bằng</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bọn</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thỏ</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chúng</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tôi</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Thấy</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bóng</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chúng</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tôi</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trên</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đường</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đua</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thì</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hươu</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nai</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còn</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phải</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kiêng</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dè</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chưa</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nói</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gì</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tới</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bác</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trâu</a:t>
            </a:r>
            <a:r>
              <a:rPr lang="en-US" sz="2400" b="1" dirty="0">
                <a:solidFill>
                  <a:srgbClr val="009900"/>
                </a:solidFill>
                <a:latin typeface="Times New Roman" pitchFamily="18" charset="0"/>
              </a:rPr>
              <a:t> hay </a:t>
            </a:r>
            <a:r>
              <a:rPr lang="en-US" sz="2400" b="1" dirty="0" err="1">
                <a:solidFill>
                  <a:srgbClr val="009900"/>
                </a:solidFill>
                <a:latin typeface="Times New Roman" pitchFamily="18" charset="0"/>
              </a:rPr>
              <a:t>chị</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lợn</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Thế</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mà</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có</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lần</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thỏ</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tôi</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phải</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ngậm</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đắng</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nuốt</a:t>
            </a:r>
            <a:r>
              <a:rPr lang="en-US" sz="2400" b="1" dirty="0">
                <a:solidFill>
                  <a:srgbClr val="009900"/>
                </a:solidFill>
                <a:latin typeface="Times New Roman" pitchFamily="18" charset="0"/>
              </a:rPr>
              <a:t> cay </a:t>
            </a:r>
            <a:r>
              <a:rPr lang="en-US" sz="2400" b="1" dirty="0" err="1">
                <a:solidFill>
                  <a:srgbClr val="009900"/>
                </a:solidFill>
                <a:latin typeface="Times New Roman" pitchFamily="18" charset="0"/>
              </a:rPr>
              <a:t>chịu</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thua</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anh</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chàng</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rùa</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nổi</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tiếng</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lù</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đù</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chậm</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chạp</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Câu</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chuyện</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ấy</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dạy</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cho</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tôi</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một</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bài</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học</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nhớ</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đời</a:t>
            </a:r>
            <a:r>
              <a:rPr lang="en-US" sz="2400" b="1" dirty="0">
                <a:solidFill>
                  <a:srgbClr val="009900"/>
                </a:solidFill>
                <a:latin typeface="Times New Roman" pitchFamily="18" charset="0"/>
              </a:rPr>
              <a:t> . </a:t>
            </a:r>
            <a:r>
              <a:rPr lang="en-US" sz="2400" b="1" dirty="0" err="1">
                <a:solidFill>
                  <a:srgbClr val="009900"/>
                </a:solidFill>
                <a:latin typeface="Times New Roman" pitchFamily="18" charset="0"/>
              </a:rPr>
              <a:t>Đầu</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đuôi</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thế</a:t>
            </a:r>
            <a:r>
              <a:rPr lang="en-US" sz="2400" b="1" dirty="0">
                <a:solidFill>
                  <a:srgbClr val="009900"/>
                </a:solidFill>
                <a:latin typeface="Times New Roman" pitchFamily="18" charset="0"/>
              </a:rPr>
              <a:t> </a:t>
            </a:r>
            <a:r>
              <a:rPr lang="en-US" sz="2400" b="1" dirty="0" err="1">
                <a:solidFill>
                  <a:srgbClr val="009900"/>
                </a:solidFill>
                <a:latin typeface="Times New Roman" pitchFamily="18" charset="0"/>
              </a:rPr>
              <a:t>này</a:t>
            </a:r>
            <a:r>
              <a:rPr lang="en-US" sz="2400" b="1" dirty="0">
                <a:solidFill>
                  <a:srgbClr val="009900"/>
                </a:solidFill>
                <a:latin typeface="Times New Roman" pitchFamily="18" charset="0"/>
              </a:rPr>
              <a:t> :</a:t>
            </a:r>
          </a:p>
        </p:txBody>
      </p:sp>
      <p:sp>
        <p:nvSpPr>
          <p:cNvPr id="4" name="Oval 6"/>
          <p:cNvSpPr>
            <a:spLocks noChangeArrowheads="1"/>
          </p:cNvSpPr>
          <p:nvPr/>
        </p:nvSpPr>
        <p:spPr bwMode="auto">
          <a:xfrm>
            <a:off x="1033829" y="4141208"/>
            <a:ext cx="2590800" cy="685800"/>
          </a:xfrm>
          <a:prstGeom prst="ellipse">
            <a:avLst/>
          </a:prstGeom>
          <a:solidFill>
            <a:srgbClr val="99CCFF"/>
          </a:solidFill>
          <a:ln w="9525">
            <a:solidFill>
              <a:schemeClr val="tx1"/>
            </a:solidFill>
            <a:round/>
            <a:headEnd/>
            <a:tailEnd/>
          </a:ln>
          <a:effectLst>
            <a:outerShdw dist="107763" dir="13500000" algn="ctr" rotWithShape="0">
              <a:schemeClr val="bg2">
                <a:alpha val="50000"/>
              </a:schemeClr>
            </a:outerShdw>
          </a:effectLst>
        </p:spPr>
        <p:txBody>
          <a:bodyPr wrap="none" anchor="ctr"/>
          <a:lstStyle/>
          <a:p>
            <a:pPr algn="ctr"/>
            <a:r>
              <a:rPr lang="en-US" sz="2800" b="1" dirty="0" err="1" smtClean="0">
                <a:solidFill>
                  <a:srgbClr val="0000FF"/>
                </a:solidFill>
                <a:latin typeface="Times New Roman" pitchFamily="18" charset="0"/>
                <a:cs typeface="Times New Roman" pitchFamily="18" charset="0"/>
              </a:rPr>
              <a:t>Mở</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bài</a:t>
            </a:r>
            <a:r>
              <a:rPr lang="en-US" sz="2800" b="1" dirty="0" smtClean="0">
                <a:solidFill>
                  <a:srgbClr val="0000FF"/>
                </a:solidFill>
                <a:latin typeface="Times New Roman" pitchFamily="18" charset="0"/>
                <a:cs typeface="Times New Roman" pitchFamily="18" charset="0"/>
              </a:rPr>
              <a:t> d</a:t>
            </a:r>
            <a:endParaRPr lang="en-US" sz="2800" b="1" dirty="0">
              <a:solidFill>
                <a:srgbClr val="0000FF"/>
              </a:solidFill>
              <a:latin typeface="Times New Roman" pitchFamily="18" charset="0"/>
              <a:cs typeface="Times New Roman" pitchFamily="18" charset="0"/>
            </a:endParaRPr>
          </a:p>
        </p:txBody>
      </p:sp>
      <p:sp>
        <p:nvSpPr>
          <p:cNvPr id="5" name="AutoShape 11"/>
          <p:cNvSpPr>
            <a:spLocks noChangeArrowheads="1"/>
          </p:cNvSpPr>
          <p:nvPr/>
        </p:nvSpPr>
        <p:spPr bwMode="auto">
          <a:xfrm>
            <a:off x="5169854" y="4209933"/>
            <a:ext cx="2590800" cy="628650"/>
          </a:xfrm>
          <a:prstGeom prst="roundRect">
            <a:avLst>
              <a:gd name="adj" fmla="val 16667"/>
            </a:avLst>
          </a:prstGeom>
          <a:gradFill rotWithShape="1">
            <a:gsLst>
              <a:gs pos="0">
                <a:srgbClr val="475E76"/>
              </a:gs>
              <a:gs pos="50000">
                <a:srgbClr val="99CCFF"/>
              </a:gs>
              <a:gs pos="100000">
                <a:srgbClr val="475E76"/>
              </a:gs>
            </a:gsLst>
            <a:lin ang="2700000" scaled="1"/>
          </a:gradFill>
          <a:ln w="9525">
            <a:solidFill>
              <a:schemeClr val="tx1"/>
            </a:solidFill>
            <a:round/>
            <a:headEnd/>
            <a:tailEnd/>
          </a:ln>
        </p:spPr>
        <p:txBody>
          <a:bodyPr wrap="none" anchor="ctr"/>
          <a:lstStyle/>
          <a:p>
            <a:pPr algn="ctr"/>
            <a:r>
              <a:rPr lang="en-US" sz="3200" dirty="0" err="1" smtClean="0">
                <a:solidFill>
                  <a:srgbClr val="0000FF"/>
                </a:solidFill>
                <a:latin typeface="Times New Roman" pitchFamily="18" charset="0"/>
                <a:cs typeface="Times New Roman" pitchFamily="18" charset="0"/>
              </a:rPr>
              <a:t>Gián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tiếp</a:t>
            </a:r>
            <a:endParaRPr lang="en-US" sz="3200" dirty="0">
              <a:solidFill>
                <a:srgbClr val="0000FF"/>
              </a:solidFill>
              <a:latin typeface="Times New Roman" pitchFamily="18" charset="0"/>
              <a:cs typeface="Times New Roman" pitchFamily="18" charset="0"/>
            </a:endParaRPr>
          </a:p>
        </p:txBody>
      </p:sp>
      <p:sp>
        <p:nvSpPr>
          <p:cNvPr id="6" name="AutoShape 15"/>
          <p:cNvSpPr>
            <a:spLocks noChangeArrowheads="1"/>
          </p:cNvSpPr>
          <p:nvPr/>
        </p:nvSpPr>
        <p:spPr bwMode="auto">
          <a:xfrm>
            <a:off x="3887954" y="4290233"/>
            <a:ext cx="990600" cy="400050"/>
          </a:xfrm>
          <a:custGeom>
            <a:avLst/>
            <a:gdLst>
              <a:gd name="T0" fmla="*/ 742950 w 21600"/>
              <a:gd name="T1" fmla="*/ 0 h 21600"/>
              <a:gd name="T2" fmla="*/ 0 w 21600"/>
              <a:gd name="T3" fmla="*/ 266700 h 21600"/>
              <a:gd name="T4" fmla="*/ 742950 w 21600"/>
              <a:gd name="T5" fmla="*/ 533400 h 21600"/>
              <a:gd name="T6" fmla="*/ 990600 w 21600"/>
              <a:gd name="T7" fmla="*/ 266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CCFF"/>
          </a:solidFill>
          <a:ln w="9525">
            <a:solidFill>
              <a:schemeClr val="tx1"/>
            </a:solidFill>
            <a:miter lim="800000"/>
            <a:headEnd/>
            <a:tailEnd/>
          </a:ln>
        </p:spPr>
        <p:txBody>
          <a:bodyPr wrap="none" anchor="ctr"/>
          <a:lstStyle/>
          <a:p>
            <a:endParaRPr lang="en-US">
              <a:latin typeface="Arial" charset="0"/>
            </a:endParaRPr>
          </a:p>
        </p:txBody>
      </p:sp>
      <p:sp>
        <p:nvSpPr>
          <p:cNvPr id="8" name="Rectangle 7"/>
          <p:cNvSpPr/>
          <p:nvPr/>
        </p:nvSpPr>
        <p:spPr>
          <a:xfrm>
            <a:off x="3350043" y="-43807"/>
            <a:ext cx="2198038" cy="646331"/>
          </a:xfrm>
          <a:prstGeom prst="rect">
            <a:avLst/>
          </a:prstGeom>
          <a:noFill/>
        </p:spPr>
        <p:txBody>
          <a:bodyPr wrap="none" lIns="91440" tIns="45720" rIns="91440" bIns="45720">
            <a:spAutoFit/>
          </a:bodyPr>
          <a:lstStyle/>
          <a:p>
            <a:pPr algn="ctr"/>
            <a:r>
              <a:rPr lang="en-US" sz="3600" b="1" cap="none" spc="0" dirty="0" err="1" smtClean="0">
                <a:ln w="10541" cmpd="sng">
                  <a:solidFill>
                    <a:schemeClr val="accent1">
                      <a:shade val="88000"/>
                      <a:satMod val="110000"/>
                    </a:schemeClr>
                  </a:solidFill>
                  <a:prstDash val="solid"/>
                </a:ln>
                <a:solidFill>
                  <a:srgbClr val="0000FF"/>
                </a:solidFill>
                <a:effectLst/>
                <a:latin typeface="Times New Roman" pitchFamily="18" charset="0"/>
                <a:cs typeface="Times New Roman" pitchFamily="18" charset="0"/>
              </a:rPr>
              <a:t>Luyện</a:t>
            </a:r>
            <a:r>
              <a:rPr lang="en-US" sz="3600" b="1" cap="none" spc="0" dirty="0" smtClean="0">
                <a:ln w="10541" cmpd="sng">
                  <a:solidFill>
                    <a:schemeClr val="accent1">
                      <a:shade val="88000"/>
                      <a:satMod val="110000"/>
                    </a:schemeClr>
                  </a:solidFill>
                  <a:prstDash val="solid"/>
                </a:ln>
                <a:solidFill>
                  <a:srgbClr val="0000FF"/>
                </a:solidFill>
                <a:effectLst/>
                <a:latin typeface="Times New Roman" pitchFamily="18" charset="0"/>
                <a:cs typeface="Times New Roman" pitchFamily="18" charset="0"/>
              </a:rPr>
              <a:t> </a:t>
            </a:r>
            <a:r>
              <a:rPr lang="en-US" sz="3600" b="1" cap="none" spc="0" dirty="0" err="1" smtClean="0">
                <a:ln w="10541" cmpd="sng">
                  <a:solidFill>
                    <a:schemeClr val="accent1">
                      <a:shade val="88000"/>
                      <a:satMod val="110000"/>
                    </a:schemeClr>
                  </a:solidFill>
                  <a:prstDash val="solid"/>
                </a:ln>
                <a:solidFill>
                  <a:srgbClr val="0000FF"/>
                </a:solidFill>
                <a:effectLst/>
                <a:latin typeface="Times New Roman" pitchFamily="18" charset="0"/>
                <a:cs typeface="Times New Roman" pitchFamily="18" charset="0"/>
              </a:rPr>
              <a:t>tập</a:t>
            </a:r>
            <a:endParaRPr lang="en-US" sz="3600" b="1" cap="none" spc="0" dirty="0">
              <a:ln w="10541" cmpd="sng">
                <a:solidFill>
                  <a:schemeClr val="accent1">
                    <a:shade val="88000"/>
                    <a:satMod val="110000"/>
                  </a:schemeClr>
                </a:solidFill>
                <a:prstDash val="solid"/>
              </a:ln>
              <a:solidFill>
                <a:srgbClr val="0000FF"/>
              </a:solidFill>
              <a:effectLst/>
              <a:latin typeface="Times New Roman" pitchFamily="18" charset="0"/>
              <a:cs typeface="Times New Roman" pitchFamily="18" charset="0"/>
            </a:endParaRPr>
          </a:p>
        </p:txBody>
      </p:sp>
      <p:sp>
        <p:nvSpPr>
          <p:cNvPr id="9" name="Rectangle 8"/>
          <p:cNvSpPr/>
          <p:nvPr/>
        </p:nvSpPr>
        <p:spPr>
          <a:xfrm>
            <a:off x="179512" y="602524"/>
            <a:ext cx="8252023" cy="954107"/>
          </a:xfrm>
          <a:prstGeom prst="rect">
            <a:avLst/>
          </a:prstGeom>
        </p:spPr>
        <p:txBody>
          <a:bodyPr wrap="square">
            <a:spAutoFit/>
          </a:bodyPr>
          <a:lstStyle/>
          <a:p>
            <a:r>
              <a:rPr lang="en-US" sz="2800" b="1" u="sng" dirty="0" err="1" smtClean="0">
                <a:solidFill>
                  <a:srgbClr val="FF0000"/>
                </a:solidFill>
                <a:latin typeface="Times New Roman" pitchFamily="18" charset="0"/>
                <a:cs typeface="Times New Roman" pitchFamily="18" charset="0"/>
              </a:rPr>
              <a:t>Bài</a:t>
            </a:r>
            <a:r>
              <a:rPr lang="en-US" sz="2800" b="1" u="sng" dirty="0" smtClean="0">
                <a:solidFill>
                  <a:srgbClr val="FF0000"/>
                </a:solidFill>
                <a:latin typeface="Times New Roman" pitchFamily="18" charset="0"/>
                <a:cs typeface="Times New Roman" pitchFamily="18" charset="0"/>
              </a:rPr>
              <a:t> 1</a:t>
            </a:r>
            <a:r>
              <a:rPr lang="en-US" sz="2800" b="1" dirty="0" smtClean="0">
                <a:solidFill>
                  <a:srgbClr val="FF0000"/>
                </a:solidFill>
                <a:latin typeface="Times New Roman" pitchFamily="18" charset="0"/>
                <a:cs typeface="Times New Roman" pitchFamily="18" charset="0"/>
              </a:rPr>
              <a: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Đọc</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mở</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biết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những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mở</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384355841"/>
      </p:ext>
    </p:extLst>
  </p:cSld>
  <p:clrMapOvr>
    <a:masterClrMapping/>
  </p:clrMapOvr>
  <mc:AlternateContent xmlns:mc="http://schemas.openxmlformats.org/markup-compatibility/2006" xmlns:p14="http://schemas.microsoft.com/office/powerpoint/2010/main">
    <mc:Choice Requires="p14">
      <p:transition spd="slow" p14:dur="2000" advTm="69734"/>
    </mc:Choice>
    <mc:Fallback xmlns="">
      <p:transition spd="slow" advTm="697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1250"/>
                                        <p:tgtEl>
                                          <p:spTgt spid="4"/>
                                        </p:tgtEl>
                                      </p:cBhvr>
                                    </p:animEffect>
                                  </p:childTnLst>
                                </p:cTn>
                              </p:par>
                            </p:childTnLst>
                          </p:cTn>
                        </p:par>
                        <p:par>
                          <p:cTn id="21" fill="hold">
                            <p:stCondLst>
                              <p:cond delay="1250"/>
                            </p:stCondLst>
                            <p:childTnLst>
                              <p:par>
                                <p:cTn id="22" presetID="3" presetClass="entr" presetSubtype="1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1250"/>
                                        <p:tgtEl>
                                          <p:spTgt spid="6"/>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500"/>
                                        <p:tgtEl>
                                          <p:spTgt spid="5"/>
                                        </p:tgtEl>
                                      </p:cBhvr>
                                    </p:animEffect>
                                    <p:anim calcmode="lin" valueType="num">
                                      <p:cBhvr>
                                        <p:cTn id="29" dur="1500" fill="hold"/>
                                        <p:tgtEl>
                                          <p:spTgt spid="5"/>
                                        </p:tgtEl>
                                        <p:attrNameLst>
                                          <p:attrName>style.rotation</p:attrName>
                                        </p:attrNameLst>
                                      </p:cBhvr>
                                      <p:tavLst>
                                        <p:tav tm="0">
                                          <p:val>
                                            <p:fltVal val="720"/>
                                          </p:val>
                                        </p:tav>
                                        <p:tav tm="100000">
                                          <p:val>
                                            <p:fltVal val="0"/>
                                          </p:val>
                                        </p:tav>
                                      </p:tavLst>
                                    </p:anim>
                                    <p:anim calcmode="lin" valueType="num">
                                      <p:cBhvr>
                                        <p:cTn id="30" dur="1500" fill="hold"/>
                                        <p:tgtEl>
                                          <p:spTgt spid="5"/>
                                        </p:tgtEl>
                                        <p:attrNameLst>
                                          <p:attrName>ppt_h</p:attrName>
                                        </p:attrNameLst>
                                      </p:cBhvr>
                                      <p:tavLst>
                                        <p:tav tm="0">
                                          <p:val>
                                            <p:fltVal val="0"/>
                                          </p:val>
                                        </p:tav>
                                        <p:tav tm="100000">
                                          <p:val>
                                            <p:strVal val="#ppt_h"/>
                                          </p:val>
                                        </p:tav>
                                      </p:tavLst>
                                    </p:anim>
                                    <p:anim calcmode="lin" valueType="num">
                                      <p:cBhvr>
                                        <p:cTn id="31" dur="15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0" y="1347614"/>
            <a:ext cx="1524000" cy="193899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spcBef>
                <a:spcPct val="50000"/>
              </a:spcBef>
            </a:pPr>
            <a:r>
              <a:rPr lang="en-US" sz="2400" b="1" dirty="0" err="1" smtClean="0">
                <a:solidFill>
                  <a:schemeClr val="bg1"/>
                </a:solidFill>
                <a:latin typeface="Times New Roman" pitchFamily="18" charset="0"/>
                <a:cs typeface="Times New Roman" pitchFamily="18" charset="0"/>
              </a:rPr>
              <a:t>Có</a:t>
            </a:r>
            <a:r>
              <a:rPr lang="en-US" sz="2400" b="1" dirty="0" smtClean="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hai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cách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mở</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bài</a:t>
            </a:r>
            <a:r>
              <a:rPr lang="en-US" sz="2400" b="1" dirty="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trong</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bài</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văn</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kể</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chuyện</a:t>
            </a:r>
            <a:r>
              <a:rPr lang="en-US" sz="2400" b="1" dirty="0" smtClean="0">
                <a:solidFill>
                  <a:schemeClr val="bg1"/>
                </a:solidFill>
                <a:latin typeface="Times New Roman" pitchFamily="18" charset="0"/>
                <a:cs typeface="Times New Roman" pitchFamily="18" charset="0"/>
              </a:rPr>
              <a:t>:</a:t>
            </a:r>
            <a:endParaRPr lang="en-US" sz="2400" b="1" dirty="0">
              <a:solidFill>
                <a:schemeClr val="bg1"/>
              </a:solidFill>
              <a:latin typeface="Times New Roman" pitchFamily="18" charset="0"/>
              <a:cs typeface="Times New Roman" pitchFamily="18" charset="0"/>
            </a:endParaRPr>
          </a:p>
        </p:txBody>
      </p:sp>
      <p:sp>
        <p:nvSpPr>
          <p:cNvPr id="4" name="Text Box 10"/>
          <p:cNvSpPr txBox="1">
            <a:spLocks noChangeArrowheads="1"/>
          </p:cNvSpPr>
          <p:nvPr/>
        </p:nvSpPr>
        <p:spPr bwMode="auto">
          <a:xfrm>
            <a:off x="2084890" y="21703"/>
            <a:ext cx="3276600" cy="1200329"/>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spcBef>
                <a:spcPct val="50000"/>
              </a:spcBef>
            </a:pPr>
            <a:r>
              <a:rPr lang="en-US" sz="2400" b="1" dirty="0" err="1">
                <a:solidFill>
                  <a:schemeClr val="bg1"/>
                </a:solidFill>
                <a:latin typeface="Times New Roman" pitchFamily="18" charset="0"/>
                <a:cs typeface="Times New Roman" pitchFamily="18" charset="0"/>
              </a:rPr>
              <a:t>Mở</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bài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trực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tiếp</a:t>
            </a:r>
            <a:r>
              <a:rPr lang="en-US" sz="2400" b="1" dirty="0">
                <a:solidFill>
                  <a:schemeClr val="bg1"/>
                </a:solidFill>
                <a:latin typeface="Times New Roman" pitchFamily="18" charset="0"/>
                <a:cs typeface="Times New Roman" pitchFamily="18" charset="0"/>
              </a:rPr>
              <a:t> : </a:t>
            </a:r>
            <a:r>
              <a:rPr lang="en-US" sz="2400" b="1" dirty="0" err="1">
                <a:solidFill>
                  <a:schemeClr val="bg1"/>
                </a:solidFill>
                <a:latin typeface="Times New Roman" pitchFamily="18" charset="0"/>
                <a:cs typeface="Times New Roman" pitchFamily="18" charset="0"/>
              </a:rPr>
              <a:t>kể</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ngay</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vào</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sự</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việc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mở</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đầu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câu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chuyện</a:t>
            </a:r>
            <a:r>
              <a:rPr lang="en-US" sz="2400" b="1" dirty="0">
                <a:solidFill>
                  <a:schemeClr val="bg1"/>
                </a:solidFill>
                <a:latin typeface="Times New Roman" pitchFamily="18" charset="0"/>
                <a:cs typeface="Times New Roman" pitchFamily="18" charset="0"/>
              </a:rPr>
              <a:t>.</a:t>
            </a:r>
          </a:p>
        </p:txBody>
      </p:sp>
      <p:sp>
        <p:nvSpPr>
          <p:cNvPr id="5" name="Text Box 12"/>
          <p:cNvSpPr txBox="1">
            <a:spLocks noChangeArrowheads="1"/>
          </p:cNvSpPr>
          <p:nvPr/>
        </p:nvSpPr>
        <p:spPr bwMode="auto">
          <a:xfrm>
            <a:off x="1979712" y="3143251"/>
            <a:ext cx="2592288" cy="1938992"/>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square">
            <a:spAutoFit/>
          </a:bodyPr>
          <a:lstStyle/>
          <a:p>
            <a:pPr>
              <a:spcBef>
                <a:spcPct val="50000"/>
              </a:spcBef>
            </a:pPr>
            <a:r>
              <a:rPr lang="en-US" sz="2400" b="1" dirty="0" err="1">
                <a:solidFill>
                  <a:schemeClr val="bg1"/>
                </a:solidFill>
                <a:latin typeface="Times New Roman" pitchFamily="18" charset="0"/>
                <a:cs typeface="Times New Roman" pitchFamily="18" charset="0"/>
              </a:rPr>
              <a:t>Mở</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bài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gián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tiếp</a:t>
            </a:r>
            <a:r>
              <a:rPr lang="en-US" sz="2400" b="1" dirty="0">
                <a:solidFill>
                  <a:schemeClr val="bg1"/>
                </a:solidFill>
                <a:latin typeface="Times New Roman" pitchFamily="18" charset="0"/>
                <a:cs typeface="Times New Roman" pitchFamily="18" charset="0"/>
              </a:rPr>
              <a:t> : </a:t>
            </a:r>
            <a:r>
              <a:rPr lang="en-US" sz="2400" b="1" dirty="0" err="1">
                <a:solidFill>
                  <a:schemeClr val="bg1"/>
                </a:solidFill>
                <a:latin typeface="Times New Roman" pitchFamily="18" charset="0"/>
                <a:cs typeface="Times New Roman" pitchFamily="18" charset="0"/>
              </a:rPr>
              <a:t>nói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một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chuyện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khác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để</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dẫn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vào</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câu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chuyện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định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kể</a:t>
            </a:r>
            <a:r>
              <a:rPr lang="en-US" sz="2400" b="1" dirty="0">
                <a:solidFill>
                  <a:schemeClr val="bg1"/>
                </a:solidFill>
                <a:latin typeface="Times New Roman" pitchFamily="18" charset="0"/>
                <a:cs typeface="Times New Roman" pitchFamily="18" charset="0"/>
              </a:rPr>
              <a:t>.</a:t>
            </a:r>
          </a:p>
        </p:txBody>
      </p:sp>
      <p:sp>
        <p:nvSpPr>
          <p:cNvPr id="6" name="Text Box 14"/>
          <p:cNvSpPr txBox="1">
            <a:spLocks noChangeArrowheads="1"/>
          </p:cNvSpPr>
          <p:nvPr/>
        </p:nvSpPr>
        <p:spPr bwMode="auto">
          <a:xfrm>
            <a:off x="5234650" y="1268150"/>
            <a:ext cx="3886200" cy="6463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a:spcBef>
                <a:spcPct val="50000"/>
              </a:spcBef>
            </a:pPr>
            <a:r>
              <a:rPr lang="en-US" b="1" dirty="0" err="1">
                <a:solidFill>
                  <a:srgbClr val="FFFF00"/>
                </a:solidFill>
                <a:latin typeface="Times New Roman" pitchFamily="18" charset="0"/>
                <a:cs typeface="Times New Roman" pitchFamily="18" charset="0"/>
              </a:rPr>
              <a:t>Nêu</a:t>
            </a:r>
            <a:r>
              <a:rPr lang="en-US" b="1" dirty="0">
                <a:solidFill>
                  <a:srgbClr val="FFFF00"/>
                </a:solidFill>
                <a:latin typeface="Times New Roman" pitchFamily="18" charset="0"/>
                <a:cs typeface="Times New Roman" pitchFamily="18" charset="0"/>
              </a:rPr>
              <a:t> ý </a:t>
            </a:r>
            <a:r>
              <a:rPr lang="en-US" b="1" dirty="0" err="1">
                <a:solidFill>
                  <a:srgbClr val="FFFF00"/>
                </a:solidFill>
                <a:latin typeface="Times New Roman" pitchFamily="18" charset="0"/>
                <a:cs typeface="Times New Roman" pitchFamily="18" charset="0"/>
              </a:rPr>
              <a:t>nghĩa</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chung</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rồi</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sau</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đó</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dẫn</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vào</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câu</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chuyện</a:t>
            </a:r>
            <a:r>
              <a:rPr lang="en-US" b="1" dirty="0">
                <a:solidFill>
                  <a:srgbClr val="FFFF00"/>
                </a:solidFill>
                <a:latin typeface="Times New Roman" pitchFamily="18" charset="0"/>
                <a:cs typeface="Times New Roman" pitchFamily="18" charset="0"/>
              </a:rPr>
              <a:t>.</a:t>
            </a:r>
          </a:p>
        </p:txBody>
      </p:sp>
      <p:sp>
        <p:nvSpPr>
          <p:cNvPr id="7" name="Text Box 21"/>
          <p:cNvSpPr txBox="1">
            <a:spLocks noChangeArrowheads="1"/>
          </p:cNvSpPr>
          <p:nvPr/>
        </p:nvSpPr>
        <p:spPr bwMode="auto">
          <a:xfrm>
            <a:off x="5249551" y="2040240"/>
            <a:ext cx="3880749" cy="6463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spcBef>
                <a:spcPct val="50000"/>
              </a:spcBef>
            </a:pPr>
            <a:r>
              <a:rPr lang="en-US" b="1" dirty="0" err="1">
                <a:solidFill>
                  <a:srgbClr val="FFFF00"/>
                </a:solidFill>
                <a:latin typeface="Times New Roman" pitchFamily="18" charset="0"/>
                <a:cs typeface="Times New Roman" pitchFamily="18" charset="0"/>
              </a:rPr>
              <a:t>Nêu</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một</a:t>
            </a:r>
            <a:r>
              <a:rPr lang="en-US" b="1" dirty="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sự</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việc</a:t>
            </a:r>
            <a:r>
              <a:rPr lang="en-US" b="1" dirty="0" smtClean="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đang</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xảy</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ra</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trong</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hiện</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tại</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rồi</a:t>
            </a:r>
            <a:r>
              <a:rPr lang="en-US" b="1" dirty="0">
                <a:solidFill>
                  <a:srgbClr val="FFFF00"/>
                </a:solidFill>
                <a:latin typeface="Times New Roman" pitchFamily="18" charset="0"/>
                <a:cs typeface="Times New Roman" pitchFamily="18" charset="0"/>
              </a:rPr>
              <a:t> quay </a:t>
            </a:r>
            <a:r>
              <a:rPr lang="en-US" b="1" dirty="0" err="1">
                <a:solidFill>
                  <a:srgbClr val="FFFF00"/>
                </a:solidFill>
                <a:latin typeface="Times New Roman" pitchFamily="18" charset="0"/>
                <a:cs typeface="Times New Roman" pitchFamily="18" charset="0"/>
              </a:rPr>
              <a:t>trở</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lại</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câu</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chuyện</a:t>
            </a:r>
            <a:r>
              <a:rPr lang="en-US" b="1" dirty="0">
                <a:solidFill>
                  <a:srgbClr val="FFFF00"/>
                </a:solidFill>
                <a:latin typeface="Times New Roman" pitchFamily="18" charset="0"/>
                <a:cs typeface="Times New Roman" pitchFamily="18" charset="0"/>
              </a:rPr>
              <a:t>.</a:t>
            </a:r>
          </a:p>
        </p:txBody>
      </p:sp>
      <p:sp>
        <p:nvSpPr>
          <p:cNvPr id="8" name="Text Box 25"/>
          <p:cNvSpPr txBox="1">
            <a:spLocks noChangeArrowheads="1"/>
          </p:cNvSpPr>
          <p:nvPr/>
        </p:nvSpPr>
        <p:spPr bwMode="auto">
          <a:xfrm>
            <a:off x="5237375" y="2774488"/>
            <a:ext cx="3880749" cy="6463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spcBef>
                <a:spcPct val="50000"/>
              </a:spcBef>
            </a:pPr>
            <a:r>
              <a:rPr lang="en-US" b="1" dirty="0" err="1">
                <a:solidFill>
                  <a:srgbClr val="FFFF00"/>
                </a:solidFill>
                <a:latin typeface="Times New Roman" pitchFamily="18" charset="0"/>
                <a:cs typeface="Times New Roman" pitchFamily="18" charset="0"/>
              </a:rPr>
              <a:t>Nêu</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một</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tình</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huống</a:t>
            </a:r>
            <a:r>
              <a:rPr lang="en-US" b="1" dirty="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xảy</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ra</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trong</a:t>
            </a:r>
            <a:r>
              <a:rPr lang="en-US" b="1" dirty="0" smtClean="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câu</a:t>
            </a:r>
            <a:r>
              <a:rPr lang="en-US" b="1" dirty="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chuyện</a:t>
            </a:r>
            <a:r>
              <a:rPr lang="en-US" b="1" dirty="0" smtClean="0">
                <a:solidFill>
                  <a:srgbClr val="FFFF00"/>
                </a:solidFill>
                <a:latin typeface="Times New Roman" pitchFamily="18" charset="0"/>
                <a:cs typeface="Times New Roman" pitchFamily="18" charset="0"/>
              </a:rPr>
              <a:t>. </a:t>
            </a:r>
            <a:endParaRPr lang="en-US" b="1" dirty="0">
              <a:solidFill>
                <a:srgbClr val="FFFF00"/>
              </a:solidFill>
              <a:latin typeface="Times New Roman" pitchFamily="18" charset="0"/>
              <a:cs typeface="Times New Roman" pitchFamily="18" charset="0"/>
            </a:endParaRPr>
          </a:p>
        </p:txBody>
      </p:sp>
      <p:sp>
        <p:nvSpPr>
          <p:cNvPr id="9" name="Line 9"/>
          <p:cNvSpPr>
            <a:spLocks noChangeShapeType="1"/>
          </p:cNvSpPr>
          <p:nvPr/>
        </p:nvSpPr>
        <p:spPr bwMode="auto">
          <a:xfrm flipV="1">
            <a:off x="1524000" y="1222032"/>
            <a:ext cx="1981200" cy="1141374"/>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1"/>
          <p:cNvSpPr>
            <a:spLocks noChangeShapeType="1"/>
          </p:cNvSpPr>
          <p:nvPr/>
        </p:nvSpPr>
        <p:spPr bwMode="auto">
          <a:xfrm>
            <a:off x="1524000" y="2417300"/>
            <a:ext cx="1981200" cy="71437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3"/>
          <p:cNvSpPr>
            <a:spLocks noChangeShapeType="1"/>
          </p:cNvSpPr>
          <p:nvPr/>
        </p:nvSpPr>
        <p:spPr bwMode="auto">
          <a:xfrm flipV="1">
            <a:off x="4562354" y="1729948"/>
            <a:ext cx="672296" cy="215982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22"/>
          <p:cNvSpPr>
            <a:spLocks noChangeShapeType="1"/>
          </p:cNvSpPr>
          <p:nvPr/>
        </p:nvSpPr>
        <p:spPr bwMode="auto">
          <a:xfrm flipV="1">
            <a:off x="4572000" y="2317110"/>
            <a:ext cx="677550" cy="158363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24"/>
          <p:cNvSpPr>
            <a:spLocks noChangeShapeType="1"/>
          </p:cNvSpPr>
          <p:nvPr/>
        </p:nvSpPr>
        <p:spPr bwMode="auto">
          <a:xfrm flipV="1">
            <a:off x="4571999" y="3033939"/>
            <a:ext cx="649393" cy="86680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27"/>
          <p:cNvSpPr>
            <a:spLocks noChangeShapeType="1"/>
          </p:cNvSpPr>
          <p:nvPr/>
        </p:nvSpPr>
        <p:spPr bwMode="auto">
          <a:xfrm>
            <a:off x="4579234" y="3900743"/>
            <a:ext cx="646786" cy="12610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26"/>
          <p:cNvSpPr txBox="1">
            <a:spLocks noChangeArrowheads="1"/>
          </p:cNvSpPr>
          <p:nvPr/>
        </p:nvSpPr>
        <p:spPr bwMode="auto">
          <a:xfrm>
            <a:off x="5249551" y="3565183"/>
            <a:ext cx="3880749" cy="92333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spcBef>
                <a:spcPct val="50000"/>
              </a:spcBef>
            </a:pPr>
            <a:r>
              <a:rPr lang="en-US" b="1" dirty="0" err="1" smtClean="0">
                <a:solidFill>
                  <a:srgbClr val="FFFF00"/>
                </a:solidFill>
                <a:latin typeface="Times New Roman" pitchFamily="18" charset="0"/>
                <a:cs typeface="Times New Roman" pitchFamily="18" charset="0"/>
              </a:rPr>
              <a:t>Sử</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dụng</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một</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câu</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thành</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ngữ</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tục</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ngữ</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hoặc</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câu</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thơ</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bài</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hát</a:t>
            </a:r>
            <a:r>
              <a:rPr lang="en-US" b="1" dirty="0" smtClean="0">
                <a:solidFill>
                  <a:srgbClr val="FFFF00"/>
                </a:solidFill>
                <a:latin typeface="Times New Roman" pitchFamily="18" charset="0"/>
                <a:cs typeface="Times New Roman" pitchFamily="18" charset="0"/>
              </a:rPr>
              <a:t>, ... </a:t>
            </a:r>
            <a:r>
              <a:rPr lang="en-US" b="1" dirty="0" err="1" smtClean="0">
                <a:solidFill>
                  <a:srgbClr val="FFFF00"/>
                </a:solidFill>
                <a:latin typeface="Times New Roman" pitchFamily="18" charset="0"/>
                <a:cs typeface="Times New Roman" pitchFamily="18" charset="0"/>
              </a:rPr>
              <a:t>để</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dẫn</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vào</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câu</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chuyện</a:t>
            </a:r>
            <a:r>
              <a:rPr lang="en-US" b="1" dirty="0" smtClean="0">
                <a:solidFill>
                  <a:srgbClr val="FFFF00"/>
                </a:solidFill>
                <a:latin typeface="Times New Roman" pitchFamily="18" charset="0"/>
                <a:cs typeface="Times New Roman" pitchFamily="18" charset="0"/>
              </a:rPr>
              <a:t>.</a:t>
            </a:r>
            <a:endParaRPr lang="en-US" b="1" dirty="0">
              <a:solidFill>
                <a:srgbClr val="FFFF00"/>
              </a:solidFill>
              <a:latin typeface="Times New Roman" pitchFamily="18" charset="0"/>
              <a:cs typeface="Times New Roman" pitchFamily="18" charset="0"/>
            </a:endParaRPr>
          </a:p>
        </p:txBody>
      </p:sp>
      <p:sp>
        <p:nvSpPr>
          <p:cNvPr id="16" name="Line 27"/>
          <p:cNvSpPr>
            <a:spLocks noChangeShapeType="1"/>
          </p:cNvSpPr>
          <p:nvPr/>
        </p:nvSpPr>
        <p:spPr bwMode="auto">
          <a:xfrm>
            <a:off x="4579234" y="3913693"/>
            <a:ext cx="623255" cy="9752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25"/>
          <p:cNvSpPr txBox="1">
            <a:spLocks noChangeArrowheads="1"/>
          </p:cNvSpPr>
          <p:nvPr/>
        </p:nvSpPr>
        <p:spPr bwMode="auto">
          <a:xfrm>
            <a:off x="5232070" y="4625499"/>
            <a:ext cx="3880749" cy="36933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spcBef>
                <a:spcPct val="50000"/>
              </a:spcBef>
            </a:pPr>
            <a:r>
              <a:rPr lang="en-US" b="1" dirty="0" smtClean="0">
                <a:solidFill>
                  <a:srgbClr val="FFFF00"/>
                </a:solidFill>
                <a:latin typeface="Times New Roman" pitchFamily="18" charset="0"/>
                <a:cs typeface="Times New Roman" pitchFamily="18" charset="0"/>
              </a:rPr>
              <a:t>...</a:t>
            </a:r>
            <a:endParaRPr lang="en-US" b="1" dirty="0">
              <a:solidFill>
                <a:srgbClr val="FFFF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468712389"/>
      </p:ext>
    </p:extLst>
  </p:cSld>
  <p:clrMapOvr>
    <a:masterClrMapping/>
  </p:clrMapOvr>
  <mc:AlternateContent xmlns:mc="http://schemas.openxmlformats.org/markup-compatibility/2006" xmlns:p14="http://schemas.microsoft.com/office/powerpoint/2010/main">
    <mc:Choice Requires="p14">
      <p:transition spd="slow" p14:dur="2000" advTm="38548"/>
    </mc:Choice>
    <mc:Fallback xmlns="">
      <p:transition spd="slow" advTm="385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450" decel="100000" fill="hold"/>
                                        <p:tgtEl>
                                          <p:spTgt spid="3"/>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 calcmode="lin" valueType="num">
                                      <p:cBhvr>
                                        <p:cTn id="17" dur="500" fill="hold"/>
                                        <p:tgtEl>
                                          <p:spTgt spid="9"/>
                                        </p:tgtEl>
                                        <p:attrNameLst>
                                          <p:attrName>style.rotation</p:attrName>
                                        </p:attrNameLst>
                                      </p:cBhvr>
                                      <p:tavLst>
                                        <p:tav tm="0">
                                          <p:val>
                                            <p:fltVal val="360"/>
                                          </p:val>
                                        </p:tav>
                                        <p:tav tm="100000">
                                          <p:val>
                                            <p:fltVal val="0"/>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25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4" dur="25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5" dur="250" accel="50000" fill="hold">
                                          <p:stCondLst>
                                            <p:cond delay="250"/>
                                          </p:stCondLst>
                                        </p:cTn>
                                        <p:tgtEl>
                                          <p:spTgt spid="4"/>
                                        </p:tgtEl>
                                        <p:attrNameLst>
                                          <p:attrName>ppt_w</p:attrName>
                                        </p:attrNameLst>
                                      </p:cBhvr>
                                      <p:tavLst>
                                        <p:tav tm="0">
                                          <p:val>
                                            <p:strVal val="#ppt_w*.05"/>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anim calcmode="lin" valueType="num">
                                      <p:cBhvr>
                                        <p:cTn id="27" dur="25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8" dur="25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9" dur="250" accel="50000" fill="hold">
                                          <p:stCondLst>
                                            <p:cond delay="250"/>
                                          </p:stCondLst>
                                        </p:cTn>
                                        <p:tgtEl>
                                          <p:spTgt spid="4"/>
                                        </p:tgtEl>
                                        <p:attrNameLst>
                                          <p:attrName>ppt_y</p:attrName>
                                        </p:attrNameLst>
                                      </p:cBhvr>
                                      <p:tavLst>
                                        <p:tav tm="0">
                                          <p:val>
                                            <p:strVal val="#ppt_y+.1"/>
                                          </p:val>
                                        </p:tav>
                                        <p:tav tm="100000">
                                          <p:val>
                                            <p:strVal val="#ppt_y"/>
                                          </p:val>
                                        </p:tav>
                                      </p:tavLst>
                                    </p:anim>
                                    <p:animEffect transition="in" filter="fade">
                                      <p:cBhvr>
                                        <p:cTn id="30" dur="500" decel="50000">
                                          <p:stCondLst>
                                            <p:cond delay="0"/>
                                          </p:stCondLst>
                                        </p:cTn>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9" presetClass="entr" presetSubtype="0" decel="10000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 calcmode="lin" valueType="num">
                                      <p:cBhvr>
                                        <p:cTn id="42" dur="1000" fill="hold"/>
                                        <p:tgtEl>
                                          <p:spTgt spid="5"/>
                                        </p:tgtEl>
                                        <p:attrNameLst>
                                          <p:attrName>style.rotation</p:attrName>
                                        </p:attrNameLst>
                                      </p:cBhvr>
                                      <p:tavLst>
                                        <p:tav tm="0">
                                          <p:val>
                                            <p:fltVal val="360"/>
                                          </p:val>
                                        </p:tav>
                                        <p:tav tm="100000">
                                          <p:val>
                                            <p:fltVal val="0"/>
                                          </p:val>
                                        </p:tav>
                                      </p:tavLst>
                                    </p:anim>
                                    <p:animEffect transition="in" filter="fade">
                                      <p:cBhvr>
                                        <p:cTn id="43" dur="1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arn(inVertical)">
                                      <p:cBhvr>
                                        <p:cTn id="48" dur="25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randombar(horizontal)">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circle(in)">
                                      <p:cBhvr>
                                        <p:cTn id="58" dur="10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circle(in)">
                                      <p:cBhvr>
                                        <p:cTn id="63" dur="25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circle(in)">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circle(in)">
                                      <p:cBhvr>
                                        <p:cTn id="73" dur="500"/>
                                        <p:tgtEl>
                                          <p:spTgt spid="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wipe(down)">
                                      <p:cBhvr>
                                        <p:cTn id="78" dur="25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29" presetClass="entr" presetSubtype="0"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500" fill="hold"/>
                                        <p:tgtEl>
                                          <p:spTgt spid="15"/>
                                        </p:tgtEl>
                                        <p:attrNameLst>
                                          <p:attrName>ppt_x</p:attrName>
                                        </p:attrNameLst>
                                      </p:cBhvr>
                                      <p:tavLst>
                                        <p:tav tm="0">
                                          <p:val>
                                            <p:strVal val="#ppt_x-.2"/>
                                          </p:val>
                                        </p:tav>
                                        <p:tav tm="100000">
                                          <p:val>
                                            <p:strVal val="#ppt_x"/>
                                          </p:val>
                                        </p:tav>
                                      </p:tavLst>
                                    </p:anim>
                                    <p:anim calcmode="lin" valueType="num">
                                      <p:cBhvr>
                                        <p:cTn id="84"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85" dur="500"/>
                                        <p:tgtEl>
                                          <p:spTgt spid="15"/>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wipe(down)">
                                      <p:cBhvr>
                                        <p:cTn id="90" dur="250"/>
                                        <p:tgtEl>
                                          <p:spTgt spid="16"/>
                                        </p:tgtEl>
                                      </p:cBhvr>
                                    </p:animEffect>
                                  </p:childTnLst>
                                </p:cTn>
                              </p:par>
                            </p:childTnLst>
                          </p:cTn>
                        </p:par>
                      </p:childTnLst>
                    </p:cTn>
                  </p:par>
                  <p:par>
                    <p:cTn id="91" fill="hold">
                      <p:stCondLst>
                        <p:cond delay="indefinite"/>
                      </p:stCondLst>
                      <p:childTnLst>
                        <p:par>
                          <p:cTn id="92" fill="hold">
                            <p:stCondLst>
                              <p:cond delay="0"/>
                            </p:stCondLst>
                            <p:childTnLst>
                              <p:par>
                                <p:cTn id="93" presetID="6" presetClass="entr" presetSubtype="16" fill="hold" grpId="0" nodeType="click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circle(in)">
                                      <p:cBhvr>
                                        <p:cTn id="9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06852" name="Text Box 4"/>
          <p:cNvSpPr txBox="1">
            <a:spLocks noChangeArrowheads="1"/>
          </p:cNvSpPr>
          <p:nvPr/>
        </p:nvSpPr>
        <p:spPr bwMode="auto">
          <a:xfrm>
            <a:off x="0" y="-29528"/>
            <a:ext cx="7920038" cy="461665"/>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spAutoFit/>
          </a:bodyPr>
          <a:lstStyle/>
          <a:p>
            <a:pPr fontAlgn="base">
              <a:spcBef>
                <a:spcPct val="50000"/>
              </a:spcBef>
              <a:spcAft>
                <a:spcPct val="0"/>
              </a:spcAft>
            </a:pPr>
            <a:r>
              <a:rPr lang="en-US" sz="2400" b="1" smtClean="0">
                <a:solidFill>
                  <a:srgbClr val="FF0000"/>
                </a:solidFill>
                <a:latin typeface="Times New Roman" pitchFamily="18" charset="0"/>
              </a:rPr>
              <a:t>BÀI 2</a:t>
            </a:r>
            <a:r>
              <a:rPr lang="en-US" sz="2400" b="1" dirty="0" smtClean="0">
                <a:solidFill>
                  <a:srgbClr val="FF0000"/>
                </a:solidFill>
                <a:latin typeface="Times New Roman" pitchFamily="18" charset="0"/>
              </a:rPr>
              <a:t>. </a:t>
            </a:r>
            <a:r>
              <a:rPr lang="en-US" sz="2400" b="1" dirty="0" err="1" smtClean="0">
                <a:solidFill>
                  <a:srgbClr val="FF0000"/>
                </a:solidFill>
                <a:latin typeface="Times New Roman" pitchFamily="18" charset="0"/>
              </a:rPr>
              <a:t>Câu</a:t>
            </a:r>
            <a:r>
              <a:rPr lang="en-US" sz="2400" b="1" dirty="0" smtClean="0">
                <a:solidFill>
                  <a:srgbClr val="FF0000"/>
                </a:solidFill>
                <a:latin typeface="Times New Roman" pitchFamily="18" charset="0"/>
              </a:rPr>
              <a:t> </a:t>
            </a:r>
            <a:r>
              <a:rPr lang="en-US" sz="2400" b="1" dirty="0" err="1" smtClean="0">
                <a:solidFill>
                  <a:srgbClr val="FF0000"/>
                </a:solidFill>
                <a:latin typeface="Times New Roman" pitchFamily="18" charset="0"/>
              </a:rPr>
              <a:t>chuyện</a:t>
            </a:r>
            <a:r>
              <a:rPr lang="en-US" sz="2400" b="1" dirty="0" smtClean="0">
                <a:solidFill>
                  <a:srgbClr val="FF0000"/>
                </a:solidFill>
                <a:latin typeface="Times New Roman" pitchFamily="18" charset="0"/>
              </a:rPr>
              <a:t> </a:t>
            </a:r>
            <a:r>
              <a:rPr lang="en-US" sz="2400" b="1" dirty="0" err="1" smtClean="0">
                <a:solidFill>
                  <a:srgbClr val="FF0000"/>
                </a:solidFill>
                <a:latin typeface="Times New Roman" pitchFamily="18" charset="0"/>
              </a:rPr>
              <a:t>sau</a:t>
            </a:r>
            <a:r>
              <a:rPr lang="en-US" sz="2400" b="1" dirty="0" smtClean="0">
                <a:solidFill>
                  <a:srgbClr val="FF0000"/>
                </a:solidFill>
                <a:latin typeface="Times New Roman" pitchFamily="18" charset="0"/>
              </a:rPr>
              <a:t> </a:t>
            </a:r>
            <a:r>
              <a:rPr lang="en-US" sz="2400" b="1" dirty="0" err="1" smtClean="0">
                <a:solidFill>
                  <a:srgbClr val="FF0000"/>
                </a:solidFill>
                <a:latin typeface="Times New Roman" pitchFamily="18" charset="0"/>
              </a:rPr>
              <a:t>đây</a:t>
            </a:r>
            <a:r>
              <a:rPr lang="en-US" sz="2400" b="1" dirty="0" smtClean="0">
                <a:solidFill>
                  <a:srgbClr val="FF0000"/>
                </a:solidFill>
                <a:latin typeface="Times New Roman" pitchFamily="18" charset="0"/>
              </a:rPr>
              <a:t> </a:t>
            </a:r>
            <a:r>
              <a:rPr lang="en-US" sz="2400" b="1" dirty="0" err="1" smtClean="0">
                <a:solidFill>
                  <a:srgbClr val="FF0000"/>
                </a:solidFill>
                <a:latin typeface="Times New Roman" pitchFamily="18" charset="0"/>
              </a:rPr>
              <a:t>mở</a:t>
            </a:r>
            <a:r>
              <a:rPr lang="en-US" sz="2400" b="1" dirty="0" smtClean="0">
                <a:solidFill>
                  <a:srgbClr val="FF0000"/>
                </a:solidFill>
                <a:latin typeface="Times New Roman" pitchFamily="18" charset="0"/>
              </a:rPr>
              <a:t> </a:t>
            </a:r>
            <a:r>
              <a:rPr lang="en-US" sz="2400" b="1" dirty="0" err="1" smtClean="0">
                <a:solidFill>
                  <a:srgbClr val="FF0000"/>
                </a:solidFill>
                <a:latin typeface="Times New Roman" pitchFamily="18" charset="0"/>
              </a:rPr>
              <a:t>bài</a:t>
            </a:r>
            <a:r>
              <a:rPr lang="en-US" sz="2400" b="1" dirty="0" smtClean="0">
                <a:solidFill>
                  <a:srgbClr val="FF0000"/>
                </a:solidFill>
                <a:latin typeface="Times New Roman" pitchFamily="18" charset="0"/>
              </a:rPr>
              <a:t> </a:t>
            </a:r>
            <a:r>
              <a:rPr lang="en-US" sz="2400" b="1" dirty="0" err="1" smtClean="0">
                <a:solidFill>
                  <a:srgbClr val="FF0000"/>
                </a:solidFill>
                <a:latin typeface="Times New Roman" pitchFamily="18" charset="0"/>
              </a:rPr>
              <a:t>theo</a:t>
            </a:r>
            <a:r>
              <a:rPr lang="en-US" sz="2400" b="1" dirty="0" smtClean="0">
                <a:solidFill>
                  <a:srgbClr val="FF0000"/>
                </a:solidFill>
                <a:latin typeface="Times New Roman" pitchFamily="18" charset="0"/>
              </a:rPr>
              <a:t> </a:t>
            </a:r>
            <a:r>
              <a:rPr lang="en-US" sz="2400" b="1" dirty="0" err="1" smtClean="0">
                <a:solidFill>
                  <a:srgbClr val="FF0000"/>
                </a:solidFill>
                <a:latin typeface="Times New Roman" pitchFamily="18" charset="0"/>
              </a:rPr>
              <a:t>cách</a:t>
            </a:r>
            <a:r>
              <a:rPr lang="en-US" sz="2400" b="1" dirty="0" smtClean="0">
                <a:solidFill>
                  <a:srgbClr val="FF0000"/>
                </a:solidFill>
                <a:latin typeface="Times New Roman" pitchFamily="18" charset="0"/>
              </a:rPr>
              <a:t> </a:t>
            </a:r>
            <a:r>
              <a:rPr lang="en-US" sz="2400" b="1" dirty="0" err="1" smtClean="0">
                <a:solidFill>
                  <a:srgbClr val="FF0000"/>
                </a:solidFill>
                <a:latin typeface="Times New Roman" pitchFamily="18" charset="0"/>
              </a:rPr>
              <a:t>nào</a:t>
            </a:r>
            <a:r>
              <a:rPr lang="en-US" sz="2400" b="1" dirty="0" smtClean="0">
                <a:solidFill>
                  <a:srgbClr val="FF0000"/>
                </a:solidFill>
                <a:latin typeface="Times New Roman" pitchFamily="18" charset="0"/>
              </a:rPr>
              <a:t>?</a:t>
            </a:r>
          </a:p>
        </p:txBody>
      </p:sp>
      <p:sp>
        <p:nvSpPr>
          <p:cNvPr id="206854" name="Text Box 6"/>
          <p:cNvSpPr txBox="1">
            <a:spLocks noChangeArrowheads="1"/>
          </p:cNvSpPr>
          <p:nvPr/>
        </p:nvSpPr>
        <p:spPr bwMode="auto">
          <a:xfrm>
            <a:off x="71438" y="671513"/>
            <a:ext cx="731996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5425">
              <a:defRPr>
                <a:solidFill>
                  <a:schemeClr val="tx1"/>
                </a:solidFill>
                <a:latin typeface="Arial" charset="0"/>
              </a:defRPr>
            </a:lvl1pPr>
            <a:lvl2pPr marL="62388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b="1" dirty="0" err="1" smtClean="0">
                <a:solidFill>
                  <a:srgbClr val="0000FF"/>
                </a:solidFill>
                <a:latin typeface="Times New Roman" pitchFamily="18" charset="0"/>
              </a:rPr>
              <a:t>Hồi</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ấy</a:t>
            </a:r>
            <a:r>
              <a:rPr lang="en-US" sz="2200" b="1" dirty="0" smtClean="0">
                <a:solidFill>
                  <a:srgbClr val="0000FF"/>
                </a:solidFill>
                <a:latin typeface="Times New Roman" pitchFamily="18" charset="0"/>
              </a:rPr>
              <a:t>, ở </a:t>
            </a:r>
            <a:r>
              <a:rPr lang="en-US" sz="2200" b="1" dirty="0" err="1" smtClean="0">
                <a:solidFill>
                  <a:srgbClr val="0000FF"/>
                </a:solidFill>
                <a:latin typeface="Times New Roman" pitchFamily="18" charset="0"/>
              </a:rPr>
              <a:t>Sài</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Gòn</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Bác</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Hồ</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có</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một</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người</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bạn</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tên</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là</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Lê</a:t>
            </a:r>
            <a:r>
              <a:rPr lang="en-US" sz="2200" b="1" dirty="0" smtClean="0">
                <a:solidFill>
                  <a:srgbClr val="0000FF"/>
                </a:solidFill>
                <a:latin typeface="Times New Roman" pitchFamily="18" charset="0"/>
              </a:rPr>
              <a:t>.</a:t>
            </a:r>
          </a:p>
        </p:txBody>
      </p:sp>
      <p:sp>
        <p:nvSpPr>
          <p:cNvPr id="206869" name="Text Box 21"/>
          <p:cNvSpPr txBox="1">
            <a:spLocks noChangeArrowheads="1"/>
          </p:cNvSpPr>
          <p:nvPr/>
        </p:nvSpPr>
        <p:spPr bwMode="auto">
          <a:xfrm>
            <a:off x="7391400" y="463182"/>
            <a:ext cx="1443038" cy="830997"/>
          </a:xfrm>
          <a:prstGeom prst="rect">
            <a:avLst/>
          </a:prstGeom>
          <a:ln/>
          <a:extLst/>
        </p:spPr>
        <p:style>
          <a:lnRef idx="0">
            <a:schemeClr val="accent2"/>
          </a:lnRef>
          <a:fillRef idx="1001">
            <a:schemeClr val="lt1"/>
          </a:fillRef>
          <a:effectRef idx="3">
            <a:schemeClr val="accent2"/>
          </a:effectRef>
          <a:fontRef idx="minor">
            <a:schemeClr val="lt1"/>
          </a:fontRef>
        </p:style>
        <p:txBody>
          <a:bodyPr wrap="square">
            <a:spAutoFit/>
          </a:bodyPr>
          <a:lstStyle/>
          <a:p>
            <a:pPr fontAlgn="base">
              <a:spcBef>
                <a:spcPct val="50000"/>
              </a:spcBef>
              <a:spcAft>
                <a:spcPct val="0"/>
              </a:spcAft>
            </a:pPr>
            <a:r>
              <a:rPr lang="en-US" sz="2400" b="1" dirty="0" err="1" smtClean="0">
                <a:solidFill>
                  <a:srgbClr val="C00000"/>
                </a:solidFill>
                <a:latin typeface="Times New Roman" pitchFamily="18" charset="0"/>
              </a:rPr>
              <a:t>Mở</a:t>
            </a:r>
            <a:r>
              <a:rPr lang="en-US" sz="2400" b="1" dirty="0" smtClean="0">
                <a:solidFill>
                  <a:srgbClr val="C00000"/>
                </a:solidFill>
                <a:latin typeface="Times New Roman" pitchFamily="18" charset="0"/>
              </a:rPr>
              <a:t> </a:t>
            </a:r>
            <a:r>
              <a:rPr lang="en-US" sz="2400" b="1" dirty="0" err="1" smtClean="0">
                <a:solidFill>
                  <a:srgbClr val="C00000"/>
                </a:solidFill>
                <a:latin typeface="Times New Roman" pitchFamily="18" charset="0"/>
              </a:rPr>
              <a:t>bài</a:t>
            </a:r>
            <a:r>
              <a:rPr lang="en-US" sz="2400" b="1" dirty="0" smtClean="0">
                <a:solidFill>
                  <a:srgbClr val="C00000"/>
                </a:solidFill>
                <a:latin typeface="Times New Roman" pitchFamily="18" charset="0"/>
              </a:rPr>
              <a:t> </a:t>
            </a:r>
            <a:r>
              <a:rPr lang="en-US" sz="2400" b="1" dirty="0" err="1" smtClean="0">
                <a:solidFill>
                  <a:srgbClr val="C00000"/>
                </a:solidFill>
                <a:latin typeface="Times New Roman" pitchFamily="18" charset="0"/>
              </a:rPr>
              <a:t>trực</a:t>
            </a:r>
            <a:r>
              <a:rPr lang="en-US" sz="2400" b="1" dirty="0" smtClean="0">
                <a:solidFill>
                  <a:srgbClr val="C00000"/>
                </a:solidFill>
                <a:latin typeface="Times New Roman" pitchFamily="18" charset="0"/>
              </a:rPr>
              <a:t> </a:t>
            </a:r>
            <a:r>
              <a:rPr lang="en-US" sz="2400" b="1" dirty="0" err="1" smtClean="0">
                <a:solidFill>
                  <a:srgbClr val="C00000"/>
                </a:solidFill>
                <a:latin typeface="Times New Roman" pitchFamily="18" charset="0"/>
              </a:rPr>
              <a:t>tiếp</a:t>
            </a:r>
            <a:endParaRPr lang="en-US" sz="2400" b="1" dirty="0" smtClean="0">
              <a:solidFill>
                <a:srgbClr val="C00000"/>
              </a:solidFill>
              <a:latin typeface="Times New Roman" pitchFamily="18" charset="0"/>
            </a:endParaRPr>
          </a:p>
        </p:txBody>
      </p:sp>
      <p:sp>
        <p:nvSpPr>
          <p:cNvPr id="206870" name="Line 22"/>
          <p:cNvSpPr>
            <a:spLocks noChangeShapeType="1"/>
          </p:cNvSpPr>
          <p:nvPr/>
        </p:nvSpPr>
        <p:spPr bwMode="auto">
          <a:xfrm>
            <a:off x="6934200" y="945554"/>
            <a:ext cx="457200" cy="0"/>
          </a:xfrm>
          <a:prstGeom prst="line">
            <a:avLst/>
          </a:prstGeom>
          <a:noFill/>
          <a:ln w="57150" cap="sq">
            <a:solidFill>
              <a:schemeClr val="accent5">
                <a:lumMod val="75000"/>
              </a:schemeClr>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FF"/>
              </a:solidFill>
              <a:latin typeface="Times New Roman" pitchFamily="18" charset="0"/>
            </a:endParaRPr>
          </a:p>
        </p:txBody>
      </p:sp>
      <p:sp>
        <p:nvSpPr>
          <p:cNvPr id="206855" name="Text Box 7"/>
          <p:cNvSpPr txBox="1">
            <a:spLocks noChangeArrowheads="1"/>
          </p:cNvSpPr>
          <p:nvPr/>
        </p:nvSpPr>
        <p:spPr bwMode="auto">
          <a:xfrm>
            <a:off x="71438" y="956405"/>
            <a:ext cx="7162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5425">
              <a:defRPr>
                <a:solidFill>
                  <a:schemeClr val="tx1"/>
                </a:solidFill>
                <a:latin typeface="Arial" charset="0"/>
              </a:defRPr>
            </a:lvl1pPr>
            <a:lvl2pPr marL="57943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b="1" dirty="0" err="1" smtClean="0">
                <a:solidFill>
                  <a:srgbClr val="0000FF"/>
                </a:solidFill>
                <a:latin typeface="Times New Roman" pitchFamily="18" charset="0"/>
              </a:rPr>
              <a:t>Một</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hôm</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Bác</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Hồ</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hỏi</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Bác</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Lê</a:t>
            </a:r>
            <a:r>
              <a:rPr lang="en-US" sz="2200" b="1" dirty="0" smtClean="0">
                <a:solidFill>
                  <a:srgbClr val="0000FF"/>
                </a:solidFill>
                <a:latin typeface="Times New Roman" pitchFamily="18" charset="0"/>
              </a:rPr>
              <a:t> :</a:t>
            </a:r>
          </a:p>
        </p:txBody>
      </p:sp>
      <p:sp>
        <p:nvSpPr>
          <p:cNvPr id="206856" name="Text Box 8"/>
          <p:cNvSpPr txBox="1">
            <a:spLocks noChangeArrowheads="1"/>
          </p:cNvSpPr>
          <p:nvPr/>
        </p:nvSpPr>
        <p:spPr bwMode="auto">
          <a:xfrm>
            <a:off x="347663" y="1232299"/>
            <a:ext cx="8229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Anh</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có</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yêu</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nước</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không</a:t>
            </a:r>
            <a:r>
              <a:rPr lang="en-US" sz="2200" b="1" dirty="0" smtClean="0">
                <a:solidFill>
                  <a:srgbClr val="0000FF"/>
                </a:solidFill>
                <a:latin typeface="Times New Roman" pitchFamily="18" charset="0"/>
              </a:rPr>
              <a:t> ?</a:t>
            </a:r>
          </a:p>
        </p:txBody>
      </p:sp>
      <p:sp>
        <p:nvSpPr>
          <p:cNvPr id="206857" name="Text Box 9"/>
          <p:cNvSpPr txBox="1">
            <a:spLocks noChangeArrowheads="1"/>
          </p:cNvSpPr>
          <p:nvPr/>
        </p:nvSpPr>
        <p:spPr bwMode="auto">
          <a:xfrm>
            <a:off x="300038" y="1497387"/>
            <a:ext cx="3657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200" b="1" dirty="0" err="1" smtClean="0">
                <a:solidFill>
                  <a:srgbClr val="0000FF"/>
                </a:solidFill>
                <a:latin typeface="Times New Roman" pitchFamily="18" charset="0"/>
              </a:rPr>
              <a:t>Bác</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Lê</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trả</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lời</a:t>
            </a:r>
            <a:r>
              <a:rPr lang="en-US" sz="2200" b="1" dirty="0" smtClean="0">
                <a:solidFill>
                  <a:srgbClr val="0000FF"/>
                </a:solidFill>
                <a:latin typeface="Times New Roman" pitchFamily="18" charset="0"/>
              </a:rPr>
              <a:t>:</a:t>
            </a:r>
          </a:p>
        </p:txBody>
      </p:sp>
      <p:sp>
        <p:nvSpPr>
          <p:cNvPr id="206858" name="Text Box 10"/>
          <p:cNvSpPr txBox="1">
            <a:spLocks noChangeArrowheads="1"/>
          </p:cNvSpPr>
          <p:nvPr/>
        </p:nvSpPr>
        <p:spPr bwMode="auto">
          <a:xfrm>
            <a:off x="300038" y="1712830"/>
            <a:ext cx="2819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Có</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chứ</a:t>
            </a:r>
            <a:r>
              <a:rPr lang="en-US" sz="2200" b="1" dirty="0" smtClean="0">
                <a:solidFill>
                  <a:srgbClr val="0000FF"/>
                </a:solidFill>
                <a:latin typeface="Times New Roman" pitchFamily="18" charset="0"/>
              </a:rPr>
              <a:t>.</a:t>
            </a:r>
          </a:p>
        </p:txBody>
      </p:sp>
      <p:sp>
        <p:nvSpPr>
          <p:cNvPr id="206859" name="Text Box 11"/>
          <p:cNvSpPr txBox="1">
            <a:spLocks noChangeArrowheads="1"/>
          </p:cNvSpPr>
          <p:nvPr/>
        </p:nvSpPr>
        <p:spPr bwMode="auto">
          <a:xfrm>
            <a:off x="300038" y="1989401"/>
            <a:ext cx="6248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Anh</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có</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thể</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giữ</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bí</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mật</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không</a:t>
            </a:r>
            <a:r>
              <a:rPr lang="en-US" sz="2200" b="1" dirty="0" smtClean="0">
                <a:solidFill>
                  <a:srgbClr val="0000FF"/>
                </a:solidFill>
                <a:latin typeface="Times New Roman" pitchFamily="18" charset="0"/>
              </a:rPr>
              <a:t> ?</a:t>
            </a:r>
          </a:p>
        </p:txBody>
      </p:sp>
      <p:sp>
        <p:nvSpPr>
          <p:cNvPr id="206860" name="Text Box 12"/>
          <p:cNvSpPr txBox="1">
            <a:spLocks noChangeArrowheads="1"/>
          </p:cNvSpPr>
          <p:nvPr/>
        </p:nvSpPr>
        <p:spPr bwMode="auto">
          <a:xfrm>
            <a:off x="300038" y="2242145"/>
            <a:ext cx="3733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Có</a:t>
            </a:r>
            <a:r>
              <a:rPr lang="en-US" sz="2200" b="1" dirty="0" smtClean="0">
                <a:solidFill>
                  <a:srgbClr val="0000FF"/>
                </a:solidFill>
                <a:latin typeface="Times New Roman" pitchFamily="18" charset="0"/>
              </a:rPr>
              <a:t>.</a:t>
            </a:r>
          </a:p>
        </p:txBody>
      </p:sp>
      <p:sp>
        <p:nvSpPr>
          <p:cNvPr id="206861" name="Text Box 13"/>
          <p:cNvSpPr txBox="1">
            <a:spLocks noChangeArrowheads="1"/>
          </p:cNvSpPr>
          <p:nvPr/>
        </p:nvSpPr>
        <p:spPr bwMode="auto">
          <a:xfrm>
            <a:off x="147638" y="2514601"/>
            <a:ext cx="90678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20650">
              <a:defRPr>
                <a:solidFill>
                  <a:schemeClr val="tx1"/>
                </a:solidFill>
                <a:latin typeface="Arial" charset="0"/>
              </a:defRPr>
            </a:lvl1pPr>
            <a:lvl2pPr marL="45878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Tôi</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muốn</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ra</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nước</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ngoài</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xem</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Pháp</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và</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các</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nước</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khác</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họ</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làm</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như</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thế</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nào</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sau</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đó</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trở</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về</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giúp</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đồng</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bào</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chúng</a:t>
            </a:r>
            <a:r>
              <a:rPr lang="en-US" sz="2200" b="1" dirty="0" smtClean="0">
                <a:solidFill>
                  <a:srgbClr val="0000FF"/>
                </a:solidFill>
                <a:latin typeface="Times New Roman" pitchFamily="18" charset="0"/>
              </a:rPr>
              <a:t> ta. </a:t>
            </a:r>
            <a:r>
              <a:rPr lang="en-US" sz="2200" b="1" dirty="0" err="1" smtClean="0">
                <a:solidFill>
                  <a:srgbClr val="0000FF"/>
                </a:solidFill>
                <a:latin typeface="Times New Roman" pitchFamily="18" charset="0"/>
              </a:rPr>
              <a:t>Nhưng</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đi</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một</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mình</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cũng</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mạo</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hiểm</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Anh</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có</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muốn</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đi</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với</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tôi</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không</a:t>
            </a:r>
            <a:r>
              <a:rPr lang="en-US" sz="2200" b="1" dirty="0" smtClean="0">
                <a:solidFill>
                  <a:srgbClr val="0000FF"/>
                </a:solidFill>
                <a:latin typeface="Times New Roman" pitchFamily="18" charset="0"/>
              </a:rPr>
              <a:t> ?</a:t>
            </a:r>
          </a:p>
        </p:txBody>
      </p:sp>
      <p:sp>
        <p:nvSpPr>
          <p:cNvPr id="206862" name="Text Box 14"/>
          <p:cNvSpPr txBox="1">
            <a:spLocks noChangeArrowheads="1"/>
          </p:cNvSpPr>
          <p:nvPr/>
        </p:nvSpPr>
        <p:spPr bwMode="auto">
          <a:xfrm>
            <a:off x="300038" y="3453601"/>
            <a:ext cx="38100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200" b="1" dirty="0" err="1" smtClean="0">
                <a:solidFill>
                  <a:srgbClr val="0000FF"/>
                </a:solidFill>
                <a:latin typeface="Times New Roman" pitchFamily="18" charset="0"/>
              </a:rPr>
              <a:t>Bác</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Lê</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sững</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sốt</a:t>
            </a:r>
            <a:r>
              <a:rPr lang="en-US" sz="2200" b="1" dirty="0" smtClean="0">
                <a:solidFill>
                  <a:srgbClr val="0000FF"/>
                </a:solidFill>
                <a:latin typeface="Times New Roman" pitchFamily="18" charset="0"/>
              </a:rPr>
              <a:t>:</a:t>
            </a:r>
          </a:p>
        </p:txBody>
      </p:sp>
      <p:sp>
        <p:nvSpPr>
          <p:cNvPr id="206863" name="Text Box 15"/>
          <p:cNvSpPr txBox="1">
            <a:spLocks noChangeArrowheads="1"/>
          </p:cNvSpPr>
          <p:nvPr/>
        </p:nvSpPr>
        <p:spPr bwMode="auto">
          <a:xfrm>
            <a:off x="300038" y="3716926"/>
            <a:ext cx="5867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Nhưng</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chúng</a:t>
            </a:r>
            <a:r>
              <a:rPr lang="en-US" sz="2200" b="1" dirty="0" smtClean="0">
                <a:solidFill>
                  <a:srgbClr val="0000FF"/>
                </a:solidFill>
                <a:latin typeface="Times New Roman" pitchFamily="18" charset="0"/>
              </a:rPr>
              <a:t> ta </a:t>
            </a:r>
            <a:r>
              <a:rPr lang="en-US" sz="2200" b="1" dirty="0" err="1" smtClean="0">
                <a:solidFill>
                  <a:srgbClr val="0000FF"/>
                </a:solidFill>
                <a:latin typeface="Times New Roman" pitchFamily="18" charset="0"/>
              </a:rPr>
              <a:t>lấy</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đâu</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ra</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tiền</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mà</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đi</a:t>
            </a:r>
            <a:r>
              <a:rPr lang="en-US" sz="2200" b="1" dirty="0" smtClean="0">
                <a:solidFill>
                  <a:srgbClr val="0000FF"/>
                </a:solidFill>
                <a:latin typeface="Times New Roman" pitchFamily="18" charset="0"/>
              </a:rPr>
              <a:t> ?</a:t>
            </a:r>
          </a:p>
        </p:txBody>
      </p:sp>
      <p:sp>
        <p:nvSpPr>
          <p:cNvPr id="206864" name="Text Box 16"/>
          <p:cNvSpPr txBox="1">
            <a:spLocks noChangeArrowheads="1"/>
          </p:cNvSpPr>
          <p:nvPr/>
        </p:nvSpPr>
        <p:spPr bwMode="auto">
          <a:xfrm>
            <a:off x="300038" y="3979526"/>
            <a:ext cx="8534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Đây</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tiền</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đây</a:t>
            </a:r>
            <a:r>
              <a:rPr lang="en-US" sz="2200" b="1" dirty="0" smtClean="0">
                <a:solidFill>
                  <a:srgbClr val="0000FF"/>
                </a:solidFill>
                <a:latin typeface="Times New Roman" pitchFamily="18" charset="0"/>
              </a:rPr>
              <a:t> !</a:t>
            </a:r>
          </a:p>
        </p:txBody>
      </p:sp>
      <p:sp>
        <p:nvSpPr>
          <p:cNvPr id="206865" name="Text Box 17"/>
          <p:cNvSpPr txBox="1">
            <a:spLocks noChangeArrowheads="1"/>
          </p:cNvSpPr>
          <p:nvPr/>
        </p:nvSpPr>
        <p:spPr bwMode="auto">
          <a:xfrm>
            <a:off x="300038" y="4242126"/>
            <a:ext cx="76200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Vừa</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nói</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Bác</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Hồ</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vừa</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giơ</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hai</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bàn</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tay</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ra</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và</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tiếp</a:t>
            </a:r>
            <a:r>
              <a:rPr lang="en-US" sz="2200" b="1" dirty="0" smtClean="0">
                <a:solidFill>
                  <a:srgbClr val="0000FF"/>
                </a:solidFill>
                <a:latin typeface="Times New Roman" pitchFamily="18" charset="0"/>
              </a:rPr>
              <a:t>:</a:t>
            </a:r>
          </a:p>
        </p:txBody>
      </p:sp>
      <p:sp>
        <p:nvSpPr>
          <p:cNvPr id="206866" name="Text Box 18"/>
          <p:cNvSpPr txBox="1">
            <a:spLocks noChangeArrowheads="1"/>
          </p:cNvSpPr>
          <p:nvPr/>
        </p:nvSpPr>
        <p:spPr bwMode="auto">
          <a:xfrm>
            <a:off x="300038" y="4506763"/>
            <a:ext cx="853916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Chúng</a:t>
            </a:r>
            <a:r>
              <a:rPr lang="en-US" sz="2200" b="1" dirty="0" smtClean="0">
                <a:solidFill>
                  <a:srgbClr val="0000FF"/>
                </a:solidFill>
                <a:latin typeface="Times New Roman" pitchFamily="18" charset="0"/>
              </a:rPr>
              <a:t> ta </a:t>
            </a:r>
            <a:r>
              <a:rPr lang="en-US" sz="2200" b="1" dirty="0" err="1" smtClean="0">
                <a:solidFill>
                  <a:srgbClr val="0000FF"/>
                </a:solidFill>
                <a:latin typeface="Times New Roman" pitchFamily="18" charset="0"/>
              </a:rPr>
              <a:t>sẽ</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làm</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bất</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cứ</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việc</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gì</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để</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sống</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và</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để</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đi</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Anh</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đi</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với</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tôi</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chứ</a:t>
            </a:r>
            <a:r>
              <a:rPr lang="en-US" sz="2200" b="1" dirty="0" smtClean="0">
                <a:solidFill>
                  <a:srgbClr val="0000FF"/>
                </a:solidFill>
                <a:latin typeface="Times New Roman" pitchFamily="18" charset="0"/>
              </a:rPr>
              <a:t> ?</a:t>
            </a:r>
          </a:p>
        </p:txBody>
      </p:sp>
      <p:sp>
        <p:nvSpPr>
          <p:cNvPr id="206874" name="Text Box 26"/>
          <p:cNvSpPr txBox="1">
            <a:spLocks noChangeArrowheads="1"/>
          </p:cNvSpPr>
          <p:nvPr/>
        </p:nvSpPr>
        <p:spPr bwMode="auto">
          <a:xfrm>
            <a:off x="5867403" y="4815206"/>
            <a:ext cx="33051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200" b="1" dirty="0" smtClean="0">
                <a:solidFill>
                  <a:srgbClr val="0000FF"/>
                </a:solidFill>
                <a:latin typeface="Times New Roman" pitchFamily="18" charset="0"/>
              </a:rPr>
              <a:t>( Theo </a:t>
            </a:r>
            <a:r>
              <a:rPr lang="en-US" sz="2200" b="1" dirty="0" err="1" smtClean="0">
                <a:solidFill>
                  <a:srgbClr val="0000FF"/>
                </a:solidFill>
                <a:latin typeface="Times New Roman" pitchFamily="18" charset="0"/>
              </a:rPr>
              <a:t>Trần</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Dân</a:t>
            </a:r>
            <a:r>
              <a:rPr lang="en-US" sz="2200" b="1" dirty="0" smtClean="0">
                <a:solidFill>
                  <a:srgbClr val="0000FF"/>
                </a:solidFill>
                <a:latin typeface="Times New Roman" pitchFamily="18" charset="0"/>
              </a:rPr>
              <a:t> </a:t>
            </a:r>
            <a:r>
              <a:rPr lang="en-US" sz="2200" b="1" dirty="0" err="1" smtClean="0">
                <a:solidFill>
                  <a:srgbClr val="0000FF"/>
                </a:solidFill>
                <a:latin typeface="Times New Roman" pitchFamily="18" charset="0"/>
              </a:rPr>
              <a:t>Tiên</a:t>
            </a:r>
            <a:r>
              <a:rPr lang="en-US" sz="2200" b="1" dirty="0" smtClean="0">
                <a:solidFill>
                  <a:srgbClr val="0000FF"/>
                </a:solidFill>
                <a:latin typeface="Times New Roman" pitchFamily="18" charset="0"/>
              </a:rPr>
              <a:t> )</a:t>
            </a:r>
          </a:p>
        </p:txBody>
      </p:sp>
      <p:sp>
        <p:nvSpPr>
          <p:cNvPr id="206877" name="Line 29"/>
          <p:cNvSpPr>
            <a:spLocks noChangeShapeType="1"/>
          </p:cNvSpPr>
          <p:nvPr/>
        </p:nvSpPr>
        <p:spPr bwMode="auto">
          <a:xfrm>
            <a:off x="3252788" y="1278731"/>
            <a:ext cx="838200" cy="0"/>
          </a:xfrm>
          <a:prstGeom prst="line">
            <a:avLst/>
          </a:prstGeom>
          <a:noFill/>
          <a:ln w="127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FF"/>
              </a:solidFill>
              <a:latin typeface="Times New Roman" pitchFamily="18" charset="0"/>
            </a:endParaRPr>
          </a:p>
        </p:txBody>
      </p:sp>
      <p:sp>
        <p:nvSpPr>
          <p:cNvPr id="206878" name="Line 30"/>
          <p:cNvSpPr>
            <a:spLocks noChangeShapeType="1"/>
          </p:cNvSpPr>
          <p:nvPr/>
        </p:nvSpPr>
        <p:spPr bwMode="auto">
          <a:xfrm>
            <a:off x="6934200" y="4914900"/>
            <a:ext cx="1600200" cy="0"/>
          </a:xfrm>
          <a:prstGeom prst="line">
            <a:avLst/>
          </a:prstGeom>
          <a:noFill/>
          <a:ln w="127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rgbClr val="0000FF"/>
              </a:solidFill>
              <a:latin typeface="Times New Roman" pitchFamily="18" charset="0"/>
            </a:endParaRPr>
          </a:p>
        </p:txBody>
      </p:sp>
      <p:sp>
        <p:nvSpPr>
          <p:cNvPr id="2" name="Rectangle 1"/>
          <p:cNvSpPr/>
          <p:nvPr/>
        </p:nvSpPr>
        <p:spPr>
          <a:xfrm>
            <a:off x="3597133" y="332128"/>
            <a:ext cx="1919115" cy="523220"/>
          </a:xfrm>
          <a:prstGeom prst="rect">
            <a:avLst/>
          </a:prstGeom>
          <a:noFill/>
        </p:spPr>
        <p:txBody>
          <a:bodyPr wrap="none" lIns="91440" tIns="45720" rIns="91440" bIns="45720">
            <a:spAutoFit/>
          </a:bodyPr>
          <a:lstStyle/>
          <a:p>
            <a:pPr algn="ctr"/>
            <a:r>
              <a:rPr lang="en-US" sz="2800" b="1" i="1" cap="none" spc="0" dirty="0" err="1" smtClean="0">
                <a:ln w="10541" cmpd="sng">
                  <a:solidFill>
                    <a:schemeClr val="accent1">
                      <a:shade val="88000"/>
                      <a:satMod val="110000"/>
                    </a:schemeClr>
                  </a:solidFill>
                  <a:prstDash val="solid"/>
                </a:ln>
                <a:solidFill>
                  <a:srgbClr val="CC00CC"/>
                </a:solidFill>
                <a:effectLst/>
                <a:latin typeface="Times New Roman" pitchFamily="18" charset="0"/>
              </a:rPr>
              <a:t>Hai</a:t>
            </a:r>
            <a:r>
              <a:rPr lang="en-US" sz="2800" b="1" i="1" cap="none" spc="0" dirty="0" smtClean="0">
                <a:ln w="10541" cmpd="sng">
                  <a:solidFill>
                    <a:schemeClr val="accent1">
                      <a:shade val="88000"/>
                      <a:satMod val="110000"/>
                    </a:schemeClr>
                  </a:solidFill>
                  <a:prstDash val="solid"/>
                </a:ln>
                <a:solidFill>
                  <a:srgbClr val="CC00CC"/>
                </a:solidFill>
                <a:effectLst/>
                <a:latin typeface="Times New Roman" pitchFamily="18" charset="0"/>
              </a:rPr>
              <a:t> </a:t>
            </a:r>
            <a:r>
              <a:rPr lang="en-US" sz="2800" b="1" i="1" cap="none" spc="0" dirty="0" err="1" smtClean="0">
                <a:ln w="10541" cmpd="sng">
                  <a:solidFill>
                    <a:schemeClr val="accent1">
                      <a:shade val="88000"/>
                      <a:satMod val="110000"/>
                    </a:schemeClr>
                  </a:solidFill>
                  <a:prstDash val="solid"/>
                </a:ln>
                <a:solidFill>
                  <a:srgbClr val="CC00CC"/>
                </a:solidFill>
                <a:effectLst/>
                <a:latin typeface="Times New Roman" pitchFamily="18" charset="0"/>
              </a:rPr>
              <a:t>bàn</a:t>
            </a:r>
            <a:r>
              <a:rPr lang="en-US" sz="2800" b="1" i="1" cap="none" spc="0" dirty="0" smtClean="0">
                <a:ln w="10541" cmpd="sng">
                  <a:solidFill>
                    <a:schemeClr val="accent1">
                      <a:shade val="88000"/>
                      <a:satMod val="110000"/>
                    </a:schemeClr>
                  </a:solidFill>
                  <a:prstDash val="solid"/>
                </a:ln>
                <a:solidFill>
                  <a:srgbClr val="CC00CC"/>
                </a:solidFill>
                <a:effectLst/>
                <a:latin typeface="Times New Roman" pitchFamily="18" charset="0"/>
              </a:rPr>
              <a:t> </a:t>
            </a:r>
            <a:r>
              <a:rPr lang="en-US" sz="2800" b="1" i="1" cap="none" spc="0" dirty="0" err="1" smtClean="0">
                <a:ln w="10541" cmpd="sng">
                  <a:solidFill>
                    <a:schemeClr val="accent1">
                      <a:shade val="88000"/>
                      <a:satMod val="110000"/>
                    </a:schemeClr>
                  </a:solidFill>
                  <a:prstDash val="solid"/>
                </a:ln>
                <a:solidFill>
                  <a:srgbClr val="CC00CC"/>
                </a:solidFill>
                <a:effectLst/>
                <a:latin typeface="Times New Roman" pitchFamily="18" charset="0"/>
              </a:rPr>
              <a:t>tay</a:t>
            </a:r>
            <a:endParaRPr lang="en-US" sz="2800" b="1" cap="none" spc="0" dirty="0">
              <a:ln w="10541" cmpd="sng">
                <a:solidFill>
                  <a:schemeClr val="accent1">
                    <a:shade val="88000"/>
                    <a:satMod val="110000"/>
                  </a:schemeClr>
                </a:solidFill>
                <a:prstDash val="solid"/>
              </a:ln>
              <a:solidFill>
                <a:srgbClr val="CC00CC"/>
              </a:solidFill>
              <a:effectLst/>
            </a:endParaRPr>
          </a:p>
        </p:txBody>
      </p:sp>
    </p:spTree>
    <p:custDataLst>
      <p:tags r:id="rId1"/>
    </p:custDataLst>
    <p:extLst>
      <p:ext uri="{BB962C8B-B14F-4D97-AF65-F5344CB8AC3E}">
        <p14:creationId xmlns:p14="http://schemas.microsoft.com/office/powerpoint/2010/main" val="3620648105"/>
      </p:ext>
    </p:extLst>
  </p:cSld>
  <p:clrMapOvr>
    <a:masterClrMapping/>
  </p:clrMapOvr>
  <mc:AlternateContent xmlns:mc="http://schemas.openxmlformats.org/markup-compatibility/2006" xmlns:p14="http://schemas.microsoft.com/office/powerpoint/2010/main">
    <mc:Choice Requires="p14">
      <p:transition spd="slow" p14:dur="2000" advTm="92968"/>
    </mc:Choice>
    <mc:Fallback xmlns="">
      <p:transition spd="slow" advTm="929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6852"/>
                                        </p:tgtEl>
                                        <p:attrNameLst>
                                          <p:attrName>style.visibility</p:attrName>
                                        </p:attrNameLst>
                                      </p:cBhvr>
                                      <p:to>
                                        <p:strVal val="visible"/>
                                      </p:to>
                                    </p:set>
                                    <p:animEffect transition="in" filter="circle(in)">
                                      <p:cBhvr>
                                        <p:cTn id="7" dur="2000"/>
                                        <p:tgtEl>
                                          <p:spTgt spid="20685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06854"/>
                                        </p:tgtEl>
                                        <p:attrNameLst>
                                          <p:attrName>style.visibility</p:attrName>
                                        </p:attrNameLst>
                                      </p:cBhvr>
                                      <p:to>
                                        <p:strVal val="visible"/>
                                      </p:to>
                                    </p:set>
                                    <p:animEffect transition="in" filter="circle(in)">
                                      <p:cBhvr>
                                        <p:cTn id="17" dur="2000"/>
                                        <p:tgtEl>
                                          <p:spTgt spid="20685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6855"/>
                                        </p:tgtEl>
                                        <p:attrNameLst>
                                          <p:attrName>style.visibility</p:attrName>
                                        </p:attrNameLst>
                                      </p:cBhvr>
                                      <p:to>
                                        <p:strVal val="visible"/>
                                      </p:to>
                                    </p:set>
                                    <p:animEffect transition="in" filter="circle(in)">
                                      <p:cBhvr>
                                        <p:cTn id="22" dur="2000"/>
                                        <p:tgtEl>
                                          <p:spTgt spid="20685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06856"/>
                                        </p:tgtEl>
                                        <p:attrNameLst>
                                          <p:attrName>style.visibility</p:attrName>
                                        </p:attrNameLst>
                                      </p:cBhvr>
                                      <p:to>
                                        <p:strVal val="visible"/>
                                      </p:to>
                                    </p:set>
                                    <p:animEffect transition="in" filter="circle(in)">
                                      <p:cBhvr>
                                        <p:cTn id="27" dur="2000"/>
                                        <p:tgtEl>
                                          <p:spTgt spid="20685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06857"/>
                                        </p:tgtEl>
                                        <p:attrNameLst>
                                          <p:attrName>style.visibility</p:attrName>
                                        </p:attrNameLst>
                                      </p:cBhvr>
                                      <p:to>
                                        <p:strVal val="visible"/>
                                      </p:to>
                                    </p:set>
                                    <p:animEffect transition="in" filter="circle(in)">
                                      <p:cBhvr>
                                        <p:cTn id="32" dur="2000"/>
                                        <p:tgtEl>
                                          <p:spTgt spid="20685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06858"/>
                                        </p:tgtEl>
                                        <p:attrNameLst>
                                          <p:attrName>style.visibility</p:attrName>
                                        </p:attrNameLst>
                                      </p:cBhvr>
                                      <p:to>
                                        <p:strVal val="visible"/>
                                      </p:to>
                                    </p:set>
                                    <p:animEffect transition="in" filter="circle(in)">
                                      <p:cBhvr>
                                        <p:cTn id="37" dur="2000"/>
                                        <p:tgtEl>
                                          <p:spTgt spid="20685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06859"/>
                                        </p:tgtEl>
                                        <p:attrNameLst>
                                          <p:attrName>style.visibility</p:attrName>
                                        </p:attrNameLst>
                                      </p:cBhvr>
                                      <p:to>
                                        <p:strVal val="visible"/>
                                      </p:to>
                                    </p:set>
                                    <p:animEffect transition="in" filter="circle(in)">
                                      <p:cBhvr>
                                        <p:cTn id="42" dur="2000"/>
                                        <p:tgtEl>
                                          <p:spTgt spid="20685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06860"/>
                                        </p:tgtEl>
                                        <p:attrNameLst>
                                          <p:attrName>style.visibility</p:attrName>
                                        </p:attrNameLst>
                                      </p:cBhvr>
                                      <p:to>
                                        <p:strVal val="visible"/>
                                      </p:to>
                                    </p:set>
                                    <p:animEffect transition="in" filter="circle(in)">
                                      <p:cBhvr>
                                        <p:cTn id="47" dur="2000"/>
                                        <p:tgtEl>
                                          <p:spTgt spid="20686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06861"/>
                                        </p:tgtEl>
                                        <p:attrNameLst>
                                          <p:attrName>style.visibility</p:attrName>
                                        </p:attrNameLst>
                                      </p:cBhvr>
                                      <p:to>
                                        <p:strVal val="visible"/>
                                      </p:to>
                                    </p:set>
                                    <p:animEffect transition="in" filter="circle(in)">
                                      <p:cBhvr>
                                        <p:cTn id="52" dur="2000"/>
                                        <p:tgtEl>
                                          <p:spTgt spid="206861"/>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06862"/>
                                        </p:tgtEl>
                                        <p:attrNameLst>
                                          <p:attrName>style.visibility</p:attrName>
                                        </p:attrNameLst>
                                      </p:cBhvr>
                                      <p:to>
                                        <p:strVal val="visible"/>
                                      </p:to>
                                    </p:set>
                                    <p:animEffect transition="in" filter="circle(in)">
                                      <p:cBhvr>
                                        <p:cTn id="57" dur="2000"/>
                                        <p:tgtEl>
                                          <p:spTgt spid="206862"/>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06863"/>
                                        </p:tgtEl>
                                        <p:attrNameLst>
                                          <p:attrName>style.visibility</p:attrName>
                                        </p:attrNameLst>
                                      </p:cBhvr>
                                      <p:to>
                                        <p:strVal val="visible"/>
                                      </p:to>
                                    </p:set>
                                    <p:animEffect transition="in" filter="circle(in)">
                                      <p:cBhvr>
                                        <p:cTn id="62" dur="2000"/>
                                        <p:tgtEl>
                                          <p:spTgt spid="206863"/>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206864"/>
                                        </p:tgtEl>
                                        <p:attrNameLst>
                                          <p:attrName>style.visibility</p:attrName>
                                        </p:attrNameLst>
                                      </p:cBhvr>
                                      <p:to>
                                        <p:strVal val="visible"/>
                                      </p:to>
                                    </p:set>
                                    <p:animEffect transition="in" filter="circle(in)">
                                      <p:cBhvr>
                                        <p:cTn id="67" dur="2000"/>
                                        <p:tgtEl>
                                          <p:spTgt spid="206864"/>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206865"/>
                                        </p:tgtEl>
                                        <p:attrNameLst>
                                          <p:attrName>style.visibility</p:attrName>
                                        </p:attrNameLst>
                                      </p:cBhvr>
                                      <p:to>
                                        <p:strVal val="visible"/>
                                      </p:to>
                                    </p:set>
                                    <p:animEffect transition="in" filter="circle(in)">
                                      <p:cBhvr>
                                        <p:cTn id="72" dur="2000"/>
                                        <p:tgtEl>
                                          <p:spTgt spid="206865"/>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206866"/>
                                        </p:tgtEl>
                                        <p:attrNameLst>
                                          <p:attrName>style.visibility</p:attrName>
                                        </p:attrNameLst>
                                      </p:cBhvr>
                                      <p:to>
                                        <p:strVal val="visible"/>
                                      </p:to>
                                    </p:set>
                                    <p:animEffect transition="in" filter="circle(in)">
                                      <p:cBhvr>
                                        <p:cTn id="77" dur="2000"/>
                                        <p:tgtEl>
                                          <p:spTgt spid="206866"/>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206874"/>
                                        </p:tgtEl>
                                        <p:attrNameLst>
                                          <p:attrName>style.visibility</p:attrName>
                                        </p:attrNameLst>
                                      </p:cBhvr>
                                      <p:to>
                                        <p:strVal val="visible"/>
                                      </p:to>
                                    </p:set>
                                    <p:animEffect transition="in" filter="circle(in)">
                                      <p:cBhvr>
                                        <p:cTn id="82" dur="2000"/>
                                        <p:tgtEl>
                                          <p:spTgt spid="206874"/>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06870"/>
                                        </p:tgtEl>
                                        <p:attrNameLst>
                                          <p:attrName>style.visibility</p:attrName>
                                        </p:attrNameLst>
                                      </p:cBhvr>
                                      <p:to>
                                        <p:strVal val="visible"/>
                                      </p:to>
                                    </p:set>
                                    <p:animEffect transition="in" filter="barn(inVertical)">
                                      <p:cBhvr>
                                        <p:cTn id="87" dur="500"/>
                                        <p:tgtEl>
                                          <p:spTgt spid="206870"/>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206869"/>
                                        </p:tgtEl>
                                        <p:attrNameLst>
                                          <p:attrName>style.visibility</p:attrName>
                                        </p:attrNameLst>
                                      </p:cBhvr>
                                      <p:to>
                                        <p:strVal val="visible"/>
                                      </p:to>
                                    </p:set>
                                    <p:animEffect transition="in" filter="circle(in)">
                                      <p:cBhvr>
                                        <p:cTn id="92" dur="2000"/>
                                        <p:tgtEl>
                                          <p:spTgt spid="20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2" grpId="0" animBg="1"/>
      <p:bldP spid="206854" grpId="0"/>
      <p:bldP spid="206869" grpId="0" animBg="1"/>
      <p:bldP spid="206870" grpId="0" animBg="1"/>
      <p:bldP spid="206855" grpId="0"/>
      <p:bldP spid="206856" grpId="0"/>
      <p:bldP spid="206857" grpId="0"/>
      <p:bldP spid="206858" grpId="0"/>
      <p:bldP spid="206859" grpId="0"/>
      <p:bldP spid="206860" grpId="0"/>
      <p:bldP spid="206861" grpId="0"/>
      <p:bldP spid="206862" grpId="0"/>
      <p:bldP spid="206863" grpId="0"/>
      <p:bldP spid="206864" grpId="0"/>
      <p:bldP spid="206865" grpId="0"/>
      <p:bldP spid="206866" grpId="0"/>
      <p:bldP spid="206874"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Text Box 4"/>
          <p:cNvSpPr txBox="1">
            <a:spLocks noChangeArrowheads="1"/>
          </p:cNvSpPr>
          <p:nvPr/>
        </p:nvSpPr>
        <p:spPr bwMode="auto">
          <a:xfrm>
            <a:off x="2800156" y="404267"/>
            <a:ext cx="3314700" cy="707886"/>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000" b="1">
                <a:solidFill>
                  <a:srgbClr val="C00000"/>
                </a:solidFill>
              </a:rPr>
              <a:t>Hai bàn tay</a:t>
            </a:r>
          </a:p>
        </p:txBody>
      </p:sp>
      <p:sp>
        <p:nvSpPr>
          <p:cNvPr id="88069" name="Text Box 5"/>
          <p:cNvSpPr txBox="1">
            <a:spLocks noChangeArrowheads="1"/>
          </p:cNvSpPr>
          <p:nvPr/>
        </p:nvSpPr>
        <p:spPr bwMode="auto">
          <a:xfrm>
            <a:off x="395536" y="1371600"/>
            <a:ext cx="8424936" cy="1200329"/>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600" u="sng">
                <a:solidFill>
                  <a:srgbClr val="FF0066"/>
                </a:solidFill>
              </a:rPr>
              <a:t>Mở bài:</a:t>
            </a:r>
            <a:r>
              <a:rPr lang="en-US" altLang="en-US" sz="3600"/>
              <a:t> </a:t>
            </a:r>
            <a:r>
              <a:rPr lang="en-US" altLang="en-US" sz="3600">
                <a:solidFill>
                  <a:srgbClr val="0000CC"/>
                </a:solidFill>
              </a:rPr>
              <a:t>Hồi ấy, ở Sài Gòn, Bác Hồ có một người bạn tên là Lê</a:t>
            </a:r>
          </a:p>
        </p:txBody>
      </p:sp>
      <p:sp>
        <p:nvSpPr>
          <p:cNvPr id="88070" name="Line 6"/>
          <p:cNvSpPr>
            <a:spLocks noChangeShapeType="1"/>
          </p:cNvSpPr>
          <p:nvPr/>
        </p:nvSpPr>
        <p:spPr bwMode="auto">
          <a:xfrm flipH="1">
            <a:off x="4283968" y="2300858"/>
            <a:ext cx="2282" cy="486916"/>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88072" name="Oval 8" descr="Stationery"/>
          <p:cNvSpPr>
            <a:spLocks noChangeArrowheads="1"/>
          </p:cNvSpPr>
          <p:nvPr/>
        </p:nvSpPr>
        <p:spPr bwMode="auto">
          <a:xfrm>
            <a:off x="2628900" y="2811760"/>
            <a:ext cx="3486150" cy="1200150"/>
          </a:xfrm>
          <a:prstGeom prst="ellipse">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600" b="1">
                <a:solidFill>
                  <a:srgbClr val="339933"/>
                </a:solidFill>
              </a:rPr>
              <a:t>Mở bài trực tiếp</a:t>
            </a:r>
          </a:p>
        </p:txBody>
      </p:sp>
    </p:spTree>
    <p:extLst>
      <p:ext uri="{BB962C8B-B14F-4D97-AF65-F5344CB8AC3E}">
        <p14:creationId xmlns:p14="http://schemas.microsoft.com/office/powerpoint/2010/main" val="2119569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8069"/>
                                        </p:tgtEl>
                                        <p:attrNameLst>
                                          <p:attrName>style.visibility</p:attrName>
                                        </p:attrNameLst>
                                      </p:cBhvr>
                                      <p:to>
                                        <p:strVal val="visible"/>
                                      </p:to>
                                    </p:set>
                                    <p:animEffect transition="in" filter="diamond(in)">
                                      <p:cBhvr>
                                        <p:cTn id="7" dur="2000"/>
                                        <p:tgtEl>
                                          <p:spTgt spid="880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88070"/>
                                        </p:tgtEl>
                                        <p:attrNameLst>
                                          <p:attrName>style.visibility</p:attrName>
                                        </p:attrNameLst>
                                      </p:cBhvr>
                                      <p:to>
                                        <p:strVal val="visible"/>
                                      </p:to>
                                    </p:set>
                                    <p:animEffect transition="in" filter="strips(downLeft)">
                                      <p:cBhvr>
                                        <p:cTn id="12" dur="500"/>
                                        <p:tgtEl>
                                          <p:spTgt spid="88070"/>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88072"/>
                                        </p:tgtEl>
                                        <p:attrNameLst>
                                          <p:attrName>style.visibility</p:attrName>
                                        </p:attrNameLst>
                                      </p:cBhvr>
                                      <p:to>
                                        <p:strVal val="visible"/>
                                      </p:to>
                                    </p:set>
                                    <p:animEffect transition="in" filter="wedge">
                                      <p:cBhvr>
                                        <p:cTn id="15" dur="2000"/>
                                        <p:tgtEl>
                                          <p:spTgt spid="88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p:bldP spid="8807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371600" y="0"/>
            <a:ext cx="6172200" cy="2286000"/>
          </a:xfrm>
        </p:spPr>
        <p:txBody>
          <a:bodyPr/>
          <a:lstStyle/>
          <a:p>
            <a:pPr algn="l"/>
            <a:r>
              <a:rPr lang="en-US" altLang="en-US">
                <a:solidFill>
                  <a:srgbClr val="00FF00"/>
                </a:solidFill>
              </a:rPr>
              <a:t/>
            </a:r>
            <a:br>
              <a:rPr lang="en-US" altLang="en-US">
                <a:solidFill>
                  <a:srgbClr val="00FF00"/>
                </a:solidFill>
              </a:rPr>
            </a:br>
            <a:endParaRPr lang="en-US" altLang="en-US">
              <a:solidFill>
                <a:srgbClr val="00FF00"/>
              </a:solidFill>
            </a:endParaRPr>
          </a:p>
        </p:txBody>
      </p:sp>
      <p:pic>
        <p:nvPicPr>
          <p:cNvPr id="25607" name="Picture 7" descr="anh bac t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59632" y="-92546"/>
            <a:ext cx="6858000" cy="542925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65918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0" fill="hold" grpId="0" nodeType="clickEffect">
                                  <p:stCondLst>
                                    <p:cond delay="0"/>
                                  </p:stCondLst>
                                  <p:childTnLst>
                                    <p:anim calcmode="lin" valueType="num">
                                      <p:cBhvr>
                                        <p:cTn id="6" dur="1000"/>
                                        <p:tgtEl>
                                          <p:spTgt spid="25602"/>
                                        </p:tgtEl>
                                        <p:attrNameLst>
                                          <p:attrName>ppt_w</p:attrName>
                                        </p:attrNameLst>
                                      </p:cBhvr>
                                      <p:tavLst>
                                        <p:tav tm="0">
                                          <p:val>
                                            <p:strVal val="ppt_w"/>
                                          </p:val>
                                        </p:tav>
                                        <p:tav tm="100000">
                                          <p:val>
                                            <p:fltVal val="0"/>
                                          </p:val>
                                        </p:tav>
                                      </p:tavLst>
                                    </p:anim>
                                    <p:anim calcmode="lin" valueType="num">
                                      <p:cBhvr>
                                        <p:cTn id="7" dur="1000"/>
                                        <p:tgtEl>
                                          <p:spTgt spid="25602"/>
                                        </p:tgtEl>
                                        <p:attrNameLst>
                                          <p:attrName>ppt_h</p:attrName>
                                        </p:attrNameLst>
                                      </p:cBhvr>
                                      <p:tavLst>
                                        <p:tav tm="0">
                                          <p:val>
                                            <p:strVal val="ppt_h"/>
                                          </p:val>
                                        </p:tav>
                                        <p:tav tm="100000">
                                          <p:val>
                                            <p:fltVal val="0"/>
                                          </p:val>
                                        </p:tav>
                                      </p:tavLst>
                                    </p:anim>
                                    <p:animEffect transition="out" filter="fade">
                                      <p:cBhvr>
                                        <p:cTn id="8" dur="1000"/>
                                        <p:tgtEl>
                                          <p:spTgt spid="25602"/>
                                        </p:tgtEl>
                                      </p:cBhvr>
                                    </p:animEffect>
                                    <p:set>
                                      <p:cBhvr>
                                        <p:cTn id="9" dur="1" fill="hold">
                                          <p:stCondLst>
                                            <p:cond delay="999"/>
                                          </p:stCondLst>
                                        </p:cTn>
                                        <p:tgtEl>
                                          <p:spTgt spid="25602"/>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5607"/>
                                        </p:tgtEl>
                                        <p:attrNameLst>
                                          <p:attrName>style.visibility</p:attrName>
                                        </p:attrNameLst>
                                      </p:cBhvr>
                                      <p:to>
                                        <p:strVal val="visible"/>
                                      </p:to>
                                    </p:set>
                                    <p:anim calcmode="lin" valueType="num">
                                      <p:cBhvr>
                                        <p:cTn id="14" dur="1000" fill="hold"/>
                                        <p:tgtEl>
                                          <p:spTgt spid="25607"/>
                                        </p:tgtEl>
                                        <p:attrNameLst>
                                          <p:attrName>ppt_w</p:attrName>
                                        </p:attrNameLst>
                                      </p:cBhvr>
                                      <p:tavLst>
                                        <p:tav tm="0">
                                          <p:val>
                                            <p:strVal val="#ppt_w*0.70"/>
                                          </p:val>
                                        </p:tav>
                                        <p:tav tm="100000">
                                          <p:val>
                                            <p:strVal val="#ppt_w"/>
                                          </p:val>
                                        </p:tav>
                                      </p:tavLst>
                                    </p:anim>
                                    <p:anim calcmode="lin" valueType="num">
                                      <p:cBhvr>
                                        <p:cTn id="15" dur="1000" fill="hold"/>
                                        <p:tgtEl>
                                          <p:spTgt spid="25607"/>
                                        </p:tgtEl>
                                        <p:attrNameLst>
                                          <p:attrName>ppt_h</p:attrName>
                                        </p:attrNameLst>
                                      </p:cBhvr>
                                      <p:tavLst>
                                        <p:tav tm="0">
                                          <p:val>
                                            <p:strVal val="#ppt_h"/>
                                          </p:val>
                                        </p:tav>
                                        <p:tav tm="100000">
                                          <p:val>
                                            <p:strVal val="#ppt_h"/>
                                          </p:val>
                                        </p:tav>
                                      </p:tavLst>
                                    </p:anim>
                                    <p:animEffect transition="in" filter="fade">
                                      <p:cBhvr>
                                        <p:cTn id="16" dur="10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en-US" altLang="en-US"/>
          </a:p>
        </p:txBody>
      </p:sp>
      <p:sp>
        <p:nvSpPr>
          <p:cNvPr id="29699" name="Rectangle 3"/>
          <p:cNvSpPr>
            <a:spLocks noGrp="1" noChangeArrowheads="1"/>
          </p:cNvSpPr>
          <p:nvPr>
            <p:ph idx="1"/>
          </p:nvPr>
        </p:nvSpPr>
        <p:spPr/>
        <p:txBody>
          <a:bodyPr/>
          <a:lstStyle/>
          <a:p>
            <a:endParaRPr lang="en-US" altLang="en-US"/>
          </a:p>
        </p:txBody>
      </p:sp>
      <p:pic>
        <p:nvPicPr>
          <p:cNvPr id="29700" name="Picture 4" descr="thang 5 năm 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350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2835213" y="331428"/>
            <a:ext cx="32575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Kiểm tra bài cũ</a:t>
            </a:r>
          </a:p>
        </p:txBody>
      </p:sp>
      <p:sp>
        <p:nvSpPr>
          <p:cNvPr id="10245" name="Text Box 5" descr="Bouquet"/>
          <p:cNvSpPr txBox="1">
            <a:spLocks noChangeArrowheads="1"/>
          </p:cNvSpPr>
          <p:nvPr/>
        </p:nvSpPr>
        <p:spPr bwMode="auto">
          <a:xfrm>
            <a:off x="251520" y="1203598"/>
            <a:ext cx="8892480" cy="584775"/>
          </a:xfrm>
          <a:prstGeom prst="rect">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smtClean="0">
                <a:solidFill>
                  <a:srgbClr val="339933"/>
                </a:solidFill>
                <a:latin typeface="Times New Roman" panose="02020603050405020304" pitchFamily="18" charset="0"/>
              </a:rPr>
              <a:t>Bài văn kể chuyện thường gồm có mấy phần? </a:t>
            </a:r>
            <a:endParaRPr lang="en-US" altLang="en-US" sz="3200" b="1">
              <a:solidFill>
                <a:srgbClr val="339933"/>
              </a:solidFill>
              <a:latin typeface="Times New Roman" panose="02020603050405020304" pitchFamily="18" charset="0"/>
            </a:endParaRPr>
          </a:p>
        </p:txBody>
      </p:sp>
      <p:sp>
        <p:nvSpPr>
          <p:cNvPr id="10246" name="Text Box 6"/>
          <p:cNvSpPr txBox="1">
            <a:spLocks noChangeArrowheads="1"/>
          </p:cNvSpPr>
          <p:nvPr/>
        </p:nvSpPr>
        <p:spPr bwMode="auto">
          <a:xfrm>
            <a:off x="6067417" y="2075768"/>
            <a:ext cx="26289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smtClean="0">
                <a:solidFill>
                  <a:srgbClr val="0000CC"/>
                </a:solidFill>
                <a:latin typeface="Times New Roman" panose="02020603050405020304" pitchFamily="18" charset="0"/>
                <a:cs typeface="Times New Roman" panose="02020603050405020304" pitchFamily="18" charset="0"/>
              </a:rPr>
              <a:t>1. Mở </a:t>
            </a:r>
            <a:r>
              <a:rPr lang="en-US" altLang="en-US" sz="3200" b="1">
                <a:solidFill>
                  <a:srgbClr val="0000CC"/>
                </a:solidFill>
                <a:latin typeface="Times New Roman" panose="02020603050405020304" pitchFamily="18" charset="0"/>
                <a:cs typeface="Times New Roman" panose="02020603050405020304" pitchFamily="18" charset="0"/>
              </a:rPr>
              <a:t>bài</a:t>
            </a:r>
          </a:p>
          <a:p>
            <a:pPr>
              <a:spcBef>
                <a:spcPct val="50000"/>
              </a:spcBef>
            </a:pPr>
            <a:r>
              <a:rPr lang="en-US" altLang="en-US" sz="3200" b="1" smtClean="0">
                <a:solidFill>
                  <a:srgbClr val="0000CC"/>
                </a:solidFill>
                <a:latin typeface="Times New Roman" panose="02020603050405020304" pitchFamily="18" charset="0"/>
                <a:cs typeface="Times New Roman" panose="02020603050405020304" pitchFamily="18" charset="0"/>
              </a:rPr>
              <a:t>2. </a:t>
            </a:r>
            <a:r>
              <a:rPr lang="en-US" altLang="en-US" sz="3200" b="1">
                <a:solidFill>
                  <a:srgbClr val="0000CC"/>
                </a:solidFill>
                <a:latin typeface="Times New Roman" panose="02020603050405020304" pitchFamily="18" charset="0"/>
                <a:cs typeface="Times New Roman" panose="02020603050405020304" pitchFamily="18" charset="0"/>
              </a:rPr>
              <a:t>Thân bài</a:t>
            </a:r>
          </a:p>
          <a:p>
            <a:pPr>
              <a:spcBef>
                <a:spcPct val="50000"/>
              </a:spcBef>
            </a:pPr>
            <a:r>
              <a:rPr lang="en-US" altLang="en-US" sz="3200" b="1" smtClean="0">
                <a:solidFill>
                  <a:srgbClr val="0000CC"/>
                </a:solidFill>
                <a:latin typeface="Times New Roman" panose="02020603050405020304" pitchFamily="18" charset="0"/>
                <a:cs typeface="Times New Roman" panose="02020603050405020304" pitchFamily="18" charset="0"/>
              </a:rPr>
              <a:t>3. </a:t>
            </a:r>
            <a:r>
              <a:rPr lang="en-US" altLang="en-US" sz="3200" b="1">
                <a:solidFill>
                  <a:srgbClr val="0000CC"/>
                </a:solidFill>
                <a:latin typeface="Times New Roman" panose="02020603050405020304" pitchFamily="18" charset="0"/>
                <a:cs typeface="Times New Roman" panose="02020603050405020304" pitchFamily="18" charset="0"/>
              </a:rPr>
              <a:t>Kết bài</a:t>
            </a:r>
          </a:p>
        </p:txBody>
      </p:sp>
      <p:sp>
        <p:nvSpPr>
          <p:cNvPr id="5" name="Text Box 6"/>
          <p:cNvSpPr txBox="1">
            <a:spLocks noChangeArrowheads="1"/>
          </p:cNvSpPr>
          <p:nvPr/>
        </p:nvSpPr>
        <p:spPr bwMode="auto">
          <a:xfrm>
            <a:off x="971600" y="2094136"/>
            <a:ext cx="26289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smtClean="0">
                <a:solidFill>
                  <a:srgbClr val="0000CC"/>
                </a:solidFill>
                <a:latin typeface="Times New Roman" panose="02020603050405020304" pitchFamily="18" charset="0"/>
                <a:cs typeface="Times New Roman" panose="02020603050405020304" pitchFamily="18" charset="0"/>
              </a:rPr>
              <a:t>1. Mở đầu.</a:t>
            </a:r>
            <a:endParaRPr lang="en-US" altLang="en-US" sz="3200" b="1">
              <a:solidFill>
                <a:srgbClr val="0000CC"/>
              </a:solidFill>
              <a:latin typeface="Times New Roman" panose="02020603050405020304" pitchFamily="18" charset="0"/>
              <a:cs typeface="Times New Roman" panose="02020603050405020304" pitchFamily="18" charset="0"/>
            </a:endParaRPr>
          </a:p>
          <a:p>
            <a:pPr>
              <a:spcBef>
                <a:spcPct val="50000"/>
              </a:spcBef>
            </a:pPr>
            <a:r>
              <a:rPr lang="en-US" altLang="en-US" sz="3200" b="1" smtClean="0">
                <a:solidFill>
                  <a:srgbClr val="0000CC"/>
                </a:solidFill>
                <a:latin typeface="Times New Roman" panose="02020603050405020304" pitchFamily="18" charset="0"/>
                <a:cs typeface="Times New Roman" panose="02020603050405020304" pitchFamily="18" charset="0"/>
              </a:rPr>
              <a:t>2. Diễn biến.</a:t>
            </a:r>
            <a:endParaRPr lang="en-US" altLang="en-US" sz="3200" b="1">
              <a:solidFill>
                <a:srgbClr val="0000CC"/>
              </a:solidFill>
              <a:latin typeface="Times New Roman" panose="02020603050405020304" pitchFamily="18" charset="0"/>
              <a:cs typeface="Times New Roman" panose="02020603050405020304" pitchFamily="18" charset="0"/>
            </a:endParaRPr>
          </a:p>
          <a:p>
            <a:pPr>
              <a:spcBef>
                <a:spcPct val="50000"/>
              </a:spcBef>
            </a:pPr>
            <a:r>
              <a:rPr lang="en-US" altLang="en-US" sz="3200" b="1" smtClean="0">
                <a:solidFill>
                  <a:srgbClr val="0000CC"/>
                </a:solidFill>
                <a:latin typeface="Times New Roman" panose="02020603050405020304" pitchFamily="18" charset="0"/>
                <a:cs typeface="Times New Roman" panose="02020603050405020304" pitchFamily="18" charset="0"/>
              </a:rPr>
              <a:t>3. Kết thúc.</a:t>
            </a:r>
            <a:endParaRPr lang="en-US" altLang="en-US" sz="32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9041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2000" fill="hold"/>
                                        <p:tgtEl>
                                          <p:spTgt spid="10244"/>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10244"/>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10244"/>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10244"/>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10245"/>
                                        </p:tgtEl>
                                        <p:attrNameLst>
                                          <p:attrName>style.visibility</p:attrName>
                                        </p:attrNameLst>
                                      </p:cBhvr>
                                      <p:to>
                                        <p:strVal val="visible"/>
                                      </p:to>
                                    </p:set>
                                    <p:anim calcmode="lin" valueType="num">
                                      <p:cBhvr>
                                        <p:cTn id="15" dur="2000" fill="hold"/>
                                        <p:tgtEl>
                                          <p:spTgt spid="10245"/>
                                        </p:tgtEl>
                                        <p:attrNameLst>
                                          <p:attrName>ppt_w</p:attrName>
                                        </p:attrNameLst>
                                      </p:cBhvr>
                                      <p:tavLst>
                                        <p:tav tm="0">
                                          <p:val>
                                            <p:fltVal val="0"/>
                                          </p:val>
                                        </p:tav>
                                        <p:tav tm="100000">
                                          <p:val>
                                            <p:strVal val="#ppt_w"/>
                                          </p:val>
                                        </p:tav>
                                      </p:tavLst>
                                    </p:anim>
                                    <p:anim calcmode="lin" valueType="num">
                                      <p:cBhvr>
                                        <p:cTn id="16" dur="2000" fill="hold"/>
                                        <p:tgtEl>
                                          <p:spTgt spid="10245"/>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to="" calcmode="lin" valueType="num">
                                      <p:cBhvr>
                                        <p:cTn id="21" dur="1" fill="hold"/>
                                        <p:tgtEl>
                                          <p:spTgt spid="5"/>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10246"/>
                                        </p:tgtEl>
                                        <p:attrNameLst>
                                          <p:attrName>style.visibility</p:attrName>
                                        </p:attrNameLst>
                                      </p:cBhvr>
                                      <p:to>
                                        <p:strVal val="visible"/>
                                      </p:to>
                                    </p:set>
                                    <p:anim to="" calcmode="lin" valueType="num">
                                      <p:cBhvr>
                                        <p:cTn id="26" dur="1" fill="hold"/>
                                        <p:tgtEl>
                                          <p:spTgt spid="1024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5" grpId="0"/>
      <p:bldP spid="10246"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19672" y="1635646"/>
            <a:ext cx="5525872" cy="769441"/>
          </a:xfrm>
          <a:prstGeom prst="rect">
            <a:avLst/>
          </a:prstGeom>
          <a:noFill/>
        </p:spPr>
        <p:txBody>
          <a:bodyPr wrap="none" lIns="91440" tIns="45720" rIns="91440" bIns="45720">
            <a:spAutoFit/>
          </a:bodyPr>
          <a:lstStyle/>
          <a:p>
            <a:pPr algn="ctr"/>
            <a:r>
              <a:rPr lang="en-US" sz="4400" b="1" cap="none" spc="0" dirty="0" err="1"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Chào</a:t>
            </a:r>
            <a:r>
              <a:rPr lang="en-US" sz="4400" b="1" cap="none" spc="0" dirty="0"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 </a:t>
            </a:r>
            <a:r>
              <a:rPr lang="en-US" sz="4400" b="1" cap="none" spc="0" dirty="0" err="1"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tạm</a:t>
            </a:r>
            <a:r>
              <a:rPr lang="en-US" sz="4400" b="1" cap="none" spc="0" dirty="0"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 </a:t>
            </a:r>
            <a:r>
              <a:rPr lang="en-US" sz="4400" b="1" cap="none" spc="0" dirty="0" err="1"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biệt</a:t>
            </a:r>
            <a:r>
              <a:rPr lang="en-US" sz="4400" b="1" cap="none" spc="0" dirty="0"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 </a:t>
            </a:r>
            <a:r>
              <a:rPr lang="en-US" sz="4400" b="1" cap="none" spc="0" dirty="0" err="1"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các</a:t>
            </a:r>
            <a:r>
              <a:rPr lang="en-US" sz="4400" b="1" cap="none" spc="0" dirty="0"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 </a:t>
            </a:r>
            <a:r>
              <a:rPr lang="en-US" sz="4400" b="1" cap="none" spc="0" dirty="0" err="1"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em</a:t>
            </a:r>
            <a:r>
              <a:rPr lang="en-US" sz="4400" b="1" cap="none" spc="0" dirty="0"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a:t>
            </a:r>
            <a:endParaRPr lang="en-US" sz="4400" b="1" cap="none" spc="0" dirty="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757252925"/>
      </p:ext>
    </p:extLst>
  </p:cSld>
  <p:clrMapOvr>
    <a:masterClrMapping/>
  </p:clrMapOvr>
  <mc:AlternateContent xmlns:mc="http://schemas.openxmlformats.org/markup-compatibility/2006" xmlns:p14="http://schemas.microsoft.com/office/powerpoint/2010/main">
    <mc:Choice Requires="p14">
      <p:transition spd="slow" p14:dur="2000" advTm="17390"/>
    </mc:Choice>
    <mc:Fallback xmlns="">
      <p:transition spd="slow" advTm="173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7"/>
          <p:cNvSpPr txBox="1">
            <a:spLocks noChangeArrowheads="1"/>
          </p:cNvSpPr>
          <p:nvPr/>
        </p:nvSpPr>
        <p:spPr bwMode="auto">
          <a:xfrm>
            <a:off x="-15029" y="213554"/>
            <a:ext cx="9126975"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2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Trời</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mùa</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thu</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mát</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mẻ</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Trên</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bờ</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sông</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một</a:t>
            </a:r>
            <a:r>
              <a:rPr lang="en-US" sz="2100" b="1" dirty="0" smtClean="0">
                <a:solidFill>
                  <a:srgbClr val="0000FF"/>
                </a:solidFill>
                <a:latin typeface="Times New Roman" pitchFamily="18" charset="0"/>
                <a:cs typeface="Times New Roman" pitchFamily="18" charset="0"/>
              </a:rPr>
              <a:t> con </a:t>
            </a:r>
            <a:r>
              <a:rPr lang="en-US" sz="2100" b="1" dirty="0" err="1" smtClean="0">
                <a:solidFill>
                  <a:srgbClr val="0000FF"/>
                </a:solidFill>
                <a:latin typeface="Times New Roman" pitchFamily="18" charset="0"/>
                <a:cs typeface="Times New Roman" pitchFamily="18" charset="0"/>
              </a:rPr>
              <a:t>rùa</a:t>
            </a:r>
            <a:r>
              <a:rPr lang="en-US" sz="2100" b="1" dirty="0" smtClean="0">
                <a:solidFill>
                  <a:srgbClr val="0000FF"/>
                </a:solidFill>
                <a:latin typeface="Times New Roman" pitchFamily="18" charset="0"/>
                <a:cs typeface="Times New Roman" pitchFamily="18" charset="0"/>
              </a:rPr>
              <a:t> </a:t>
            </a:r>
          </a:p>
          <a:p>
            <a:pPr eaLnBrk="1" hangingPunct="1"/>
            <a:r>
              <a:rPr lang="en-US" sz="2100" b="1" dirty="0" err="1" smtClean="0">
                <a:solidFill>
                  <a:srgbClr val="0000FF"/>
                </a:solidFill>
                <a:latin typeface="Times New Roman" pitchFamily="18" charset="0"/>
                <a:cs typeface="Times New Roman" pitchFamily="18" charset="0"/>
              </a:rPr>
              <a:t>đang</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cố</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sức</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tập</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chạy</a:t>
            </a:r>
            <a:r>
              <a:rPr lang="en-US" sz="2100" b="1" dirty="0" smtClean="0">
                <a:solidFill>
                  <a:srgbClr val="0000FF"/>
                </a:solidFill>
                <a:latin typeface="Times New Roman" pitchFamily="18" charset="0"/>
                <a:cs typeface="Times New Roman" pitchFamily="18" charset="0"/>
              </a:rPr>
              <a:t>.</a:t>
            </a:r>
          </a:p>
          <a:p>
            <a:pPr eaLnBrk="1" hangingPunct="1"/>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Một</a:t>
            </a:r>
            <a:r>
              <a:rPr lang="en-US" sz="2100" b="1" dirty="0" smtClean="0">
                <a:solidFill>
                  <a:srgbClr val="0000FF"/>
                </a:solidFill>
                <a:latin typeface="Times New Roman" pitchFamily="18" charset="0"/>
                <a:cs typeface="Times New Roman" pitchFamily="18" charset="0"/>
              </a:rPr>
              <a:t> con </a:t>
            </a:r>
            <a:r>
              <a:rPr lang="en-US" sz="2100" b="1" dirty="0" err="1" smtClean="0">
                <a:solidFill>
                  <a:srgbClr val="0000FF"/>
                </a:solidFill>
                <a:latin typeface="Times New Roman" pitchFamily="18" charset="0"/>
                <a:cs typeface="Times New Roman" pitchFamily="18" charset="0"/>
              </a:rPr>
              <a:t>thỏ</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thấy</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thế</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liền</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mỉa</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mai</a:t>
            </a:r>
            <a:r>
              <a:rPr lang="en-US" sz="2100" b="1" dirty="0" smtClean="0">
                <a:solidFill>
                  <a:srgbClr val="0000FF"/>
                </a:solidFill>
                <a:latin typeface="Times New Roman" pitchFamily="18" charset="0"/>
                <a:cs typeface="Times New Roman" pitchFamily="18" charset="0"/>
              </a:rPr>
              <a:t>:</a:t>
            </a:r>
          </a:p>
          <a:p>
            <a:pPr eaLnBrk="1" hangingPunct="1"/>
            <a:r>
              <a:rPr lang="en-US" sz="2100" b="1" dirty="0" smtClean="0">
                <a:solidFill>
                  <a:srgbClr val="0000FF"/>
                </a:solidFill>
                <a:latin typeface="Times New Roman" pitchFamily="18" charset="0"/>
                <a:cs typeface="Times New Roman" pitchFamily="18" charset="0"/>
              </a:rPr>
              <a:t>     - </a:t>
            </a:r>
            <a:r>
              <a:rPr lang="en-US" sz="2100" b="1" dirty="0" err="1" smtClean="0">
                <a:solidFill>
                  <a:srgbClr val="0000FF"/>
                </a:solidFill>
                <a:latin typeface="Times New Roman" pitchFamily="18" charset="0"/>
                <a:cs typeface="Times New Roman" pitchFamily="18" charset="0"/>
              </a:rPr>
              <a:t>Đã</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gọi</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là</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chậm</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như</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rùa</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mà</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cũng</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đòi</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tập</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chạy</a:t>
            </a:r>
            <a:r>
              <a:rPr lang="en-US" sz="2100" b="1" dirty="0" smtClean="0">
                <a:solidFill>
                  <a:srgbClr val="0000FF"/>
                </a:solidFill>
                <a:latin typeface="Times New Roman" pitchFamily="18" charset="0"/>
                <a:cs typeface="Times New Roman" pitchFamily="18" charset="0"/>
              </a:rPr>
              <a:t>.</a:t>
            </a:r>
          </a:p>
          <a:p>
            <a:pPr eaLnBrk="1" hangingPunct="1"/>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Rùa</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đáp</a:t>
            </a:r>
            <a:r>
              <a:rPr lang="en-US" sz="2100" b="1" dirty="0" smtClean="0">
                <a:solidFill>
                  <a:srgbClr val="0000FF"/>
                </a:solidFill>
                <a:latin typeface="Times New Roman" pitchFamily="18" charset="0"/>
                <a:cs typeface="Times New Roman" pitchFamily="18" charset="0"/>
              </a:rPr>
              <a:t>:</a:t>
            </a:r>
          </a:p>
          <a:p>
            <a:pPr eaLnBrk="1" hangingPunct="1"/>
            <a:r>
              <a:rPr lang="en-US" sz="2100" b="1" dirty="0">
                <a:solidFill>
                  <a:srgbClr val="0000FF"/>
                </a:solidFill>
                <a:latin typeface="Times New Roman" pitchFamily="18" charset="0"/>
                <a:cs typeface="Times New Roman" pitchFamily="18" charset="0"/>
              </a:rPr>
              <a:t> </a:t>
            </a:r>
            <a:r>
              <a:rPr lang="en-US" sz="2100" b="1" dirty="0" smtClean="0">
                <a:solidFill>
                  <a:srgbClr val="0000FF"/>
                </a:solidFill>
                <a:latin typeface="Times New Roman" pitchFamily="18" charset="0"/>
                <a:cs typeface="Times New Roman" pitchFamily="18" charset="0"/>
              </a:rPr>
              <a:t>    - </a:t>
            </a:r>
            <a:r>
              <a:rPr lang="en-US" sz="2100" b="1" dirty="0" err="1" smtClean="0">
                <a:solidFill>
                  <a:srgbClr val="0000FF"/>
                </a:solidFill>
                <a:latin typeface="Times New Roman" pitchFamily="18" charset="0"/>
                <a:cs typeface="Times New Roman" pitchFamily="18" charset="0"/>
              </a:rPr>
              <a:t>Anh</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đừng</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giễu</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tôi</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Anh</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với</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tôi</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thử</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chạy</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thi</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coi</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ai</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hơn</a:t>
            </a:r>
            <a:r>
              <a:rPr lang="en-US" sz="2100" b="1" dirty="0" smtClean="0">
                <a:solidFill>
                  <a:srgbClr val="0000FF"/>
                </a:solidFill>
                <a:latin typeface="Times New Roman" pitchFamily="18" charset="0"/>
                <a:cs typeface="Times New Roman" pitchFamily="18" charset="0"/>
              </a:rPr>
              <a:t>!</a:t>
            </a:r>
          </a:p>
          <a:p>
            <a:pPr eaLnBrk="1" hangingPunct="1"/>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Thỏ</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ngạc</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nhiên</a:t>
            </a:r>
            <a:r>
              <a:rPr lang="en-US" sz="2100" b="1" dirty="0" smtClean="0">
                <a:solidFill>
                  <a:srgbClr val="0000FF"/>
                </a:solidFill>
                <a:latin typeface="Times New Roman" pitchFamily="18" charset="0"/>
                <a:cs typeface="Times New Roman" pitchFamily="18" charset="0"/>
              </a:rPr>
              <a:t>:</a:t>
            </a:r>
          </a:p>
          <a:p>
            <a:pPr eaLnBrk="1" hangingPunct="1"/>
            <a:r>
              <a:rPr lang="en-US" sz="2100" b="1" dirty="0" smtClean="0">
                <a:solidFill>
                  <a:srgbClr val="0000FF"/>
                </a:solidFill>
                <a:latin typeface="Times New Roman" pitchFamily="18" charset="0"/>
                <a:cs typeface="Times New Roman" pitchFamily="18" charset="0"/>
              </a:rPr>
              <a:t>     - </a:t>
            </a:r>
            <a:r>
              <a:rPr lang="en-US" sz="2100" b="1" dirty="0" err="1" smtClean="0">
                <a:solidFill>
                  <a:srgbClr val="0000FF"/>
                </a:solidFill>
                <a:latin typeface="Times New Roman" pitchFamily="18" charset="0"/>
                <a:cs typeface="Times New Roman" pitchFamily="18" charset="0"/>
              </a:rPr>
              <a:t>Rùa</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mà</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dám</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chạy</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thi</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với</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thỏ</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sao</a:t>
            </a:r>
            <a:r>
              <a:rPr lang="en-US" sz="2100" b="1" dirty="0" smtClean="0">
                <a:solidFill>
                  <a:srgbClr val="0000FF"/>
                </a:solidFill>
                <a:latin typeface="Times New Roman" pitchFamily="18" charset="0"/>
                <a:cs typeface="Times New Roman" pitchFamily="18" charset="0"/>
              </a:rPr>
              <a:t>? Ta </a:t>
            </a:r>
            <a:r>
              <a:rPr lang="en-US" sz="2100" b="1" dirty="0" err="1" smtClean="0">
                <a:solidFill>
                  <a:srgbClr val="0000FF"/>
                </a:solidFill>
                <a:latin typeface="Times New Roman" pitchFamily="18" charset="0"/>
                <a:cs typeface="Times New Roman" pitchFamily="18" charset="0"/>
              </a:rPr>
              <a:t>chấp</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chú</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em</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một</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nửa</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đường</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đó</a:t>
            </a:r>
            <a:r>
              <a:rPr lang="en-US" sz="2100" b="1" dirty="0" smtClean="0">
                <a:solidFill>
                  <a:srgbClr val="0000FF"/>
                </a:solidFill>
                <a:latin typeface="Times New Roman" pitchFamily="18" charset="0"/>
                <a:cs typeface="Times New Roman" pitchFamily="18" charset="0"/>
              </a:rPr>
              <a:t>!</a:t>
            </a:r>
          </a:p>
          <a:p>
            <a:pPr eaLnBrk="1" hangingPunct="1"/>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Rùa</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không</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nói</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gì</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Biết</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mình</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chậm</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chạp</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nó</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dốc</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sức</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chạy</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thật</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nhanh</a:t>
            </a:r>
            <a:r>
              <a:rPr lang="en-US" sz="2100" b="1" dirty="0" smtClean="0">
                <a:solidFill>
                  <a:srgbClr val="0000FF"/>
                </a:solidFill>
                <a:latin typeface="Times New Roman" pitchFamily="18" charset="0"/>
                <a:cs typeface="Times New Roman" pitchFamily="18" charset="0"/>
              </a:rPr>
              <a:t>.</a:t>
            </a:r>
          </a:p>
          <a:p>
            <a:pPr eaLnBrk="1" hangingPunct="1"/>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Thỏ</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nhìn</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theo</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mỉm</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cười</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Nó</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nghĩ</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Chả</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việc</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gì</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mà</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vội</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rùa</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gần</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tới</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đích</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mình</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phóng</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cũng</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thừa</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sức</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thắng</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cuộc</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Vì</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vậy</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nó</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cứ</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nhởn</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nhơ</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nhìn</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trời</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mây</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cây</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cỏ</a:t>
            </a:r>
            <a:r>
              <a:rPr lang="en-US" sz="2100" b="1" dirty="0" smtClean="0">
                <a:solidFill>
                  <a:srgbClr val="0000FF"/>
                </a:solidFill>
                <a:latin typeface="Times New Roman" pitchFamily="18" charset="0"/>
                <a:cs typeface="Times New Roman" pitchFamily="18" charset="0"/>
              </a:rPr>
              <a:t>.  </a:t>
            </a:r>
          </a:p>
          <a:p>
            <a:pPr eaLnBrk="1" hangingPunct="1"/>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Lúc</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sực</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nhớ</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đến</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cuộc</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thi</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ngẩng</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đầu</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lên</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nó</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thấy</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rùa</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đã</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gần</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tới</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đích</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bèn</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vắt</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chân</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lên</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cổ</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mà</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chạy</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Nhưng</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muộn</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mất</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rồi</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Rùa</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đã</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tới</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đích</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trước</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nó</a:t>
            </a:r>
            <a:r>
              <a:rPr lang="en-US" sz="2100" b="1" dirty="0" smtClean="0">
                <a:solidFill>
                  <a:srgbClr val="0000FF"/>
                </a:solidFill>
                <a:latin typeface="Times New Roman" pitchFamily="18" charset="0"/>
                <a:cs typeface="Times New Roman" pitchFamily="18" charset="0"/>
              </a:rPr>
              <a:t>.</a:t>
            </a:r>
          </a:p>
          <a:p>
            <a:pPr eaLnBrk="1" hangingPunct="1"/>
            <a:r>
              <a:rPr lang="en-US" sz="2100" b="1" dirty="0" smtClean="0">
                <a:solidFill>
                  <a:srgbClr val="0000FF"/>
                </a:solidFill>
                <a:latin typeface="Times New Roman" pitchFamily="18" charset="0"/>
                <a:cs typeface="Times New Roman" pitchFamily="18" charset="0"/>
              </a:rPr>
              <a:t>                                                                                Theo La </a:t>
            </a:r>
            <a:r>
              <a:rPr lang="en-US" sz="2100" b="1" dirty="0" err="1" smtClean="0">
                <a:solidFill>
                  <a:srgbClr val="0000FF"/>
                </a:solidFill>
                <a:latin typeface="Times New Roman" pitchFamily="18" charset="0"/>
                <a:cs typeface="Times New Roman" pitchFamily="18" charset="0"/>
              </a:rPr>
              <a:t>Phông</a:t>
            </a:r>
            <a:r>
              <a:rPr lang="en-US" sz="2100" b="1" dirty="0" smtClean="0">
                <a:solidFill>
                  <a:srgbClr val="0000FF"/>
                </a:solidFill>
                <a:latin typeface="Times New Roman" pitchFamily="18" charset="0"/>
                <a:cs typeface="Times New Roman" pitchFamily="18" charset="0"/>
              </a:rPr>
              <a:t> - ten</a:t>
            </a:r>
            <a:endParaRPr lang="en-US" sz="2100" b="1" dirty="0">
              <a:solidFill>
                <a:srgbClr val="0000FF"/>
              </a:solidFill>
              <a:latin typeface="Times New Roman" pitchFamily="18" charset="0"/>
              <a:cs typeface="Times New Roman" pitchFamily="18" charset="0"/>
            </a:endParaRPr>
          </a:p>
        </p:txBody>
      </p:sp>
      <p:sp>
        <p:nvSpPr>
          <p:cNvPr id="5" name="Rectangle 4"/>
          <p:cNvSpPr/>
          <p:nvPr/>
        </p:nvSpPr>
        <p:spPr>
          <a:xfrm>
            <a:off x="3448357" y="-112818"/>
            <a:ext cx="1719573" cy="461665"/>
          </a:xfrm>
          <a:prstGeom prst="rect">
            <a:avLst/>
          </a:prstGeom>
          <a:noFill/>
        </p:spPr>
        <p:txBody>
          <a:bodyPr wrap="none" lIns="91440" tIns="45720" rIns="91440" bIns="45720">
            <a:spAutoFit/>
          </a:bodyPr>
          <a:lstStyle/>
          <a:p>
            <a:pPr algn="ctr"/>
            <a:r>
              <a:rPr lang="en-US" sz="2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Rùa</a:t>
            </a:r>
            <a:r>
              <a:rPr lang="en-US"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a:t>
            </a:r>
            <a:r>
              <a:rPr lang="en-US" sz="2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và</a:t>
            </a:r>
            <a:r>
              <a:rPr lang="en-US"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 </a:t>
            </a:r>
            <a:r>
              <a:rPr lang="en-US" sz="2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itchFamily="18" charset="0"/>
                <a:cs typeface="Times New Roman" pitchFamily="18" charset="0"/>
              </a:rPr>
              <a:t>Thỏ</a:t>
            </a:r>
            <a:endParaRPr lang="en-US"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026" name="Picture 2" descr="C:\Users\Admin\Desktop\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0"/>
            <a:ext cx="3027778" cy="19236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029" y="256750"/>
            <a:ext cx="6099197" cy="738664"/>
          </a:xfrm>
          <a:prstGeom prst="rect">
            <a:avLst/>
          </a:prstGeom>
          <a:solidFill>
            <a:srgbClr val="FFFF00"/>
          </a:solidFill>
        </p:spPr>
        <p:txBody>
          <a:bodyPr wrap="square" rtlCol="0">
            <a:spAutoFit/>
          </a:bodyPr>
          <a:lstStyle/>
          <a:p>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Trời</a:t>
            </a:r>
            <a:r>
              <a:rPr lang="en-US" sz="2100" b="1" dirty="0" smtClean="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mùa</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thu</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mát</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mẻ</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Trên</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bờ</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sông</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một</a:t>
            </a:r>
            <a:r>
              <a:rPr lang="en-US" sz="2100" b="1" dirty="0">
                <a:solidFill>
                  <a:srgbClr val="0000FF"/>
                </a:solidFill>
                <a:latin typeface="Times New Roman" pitchFamily="18" charset="0"/>
                <a:cs typeface="Times New Roman" pitchFamily="18" charset="0"/>
              </a:rPr>
              <a:t> con </a:t>
            </a:r>
            <a:r>
              <a:rPr lang="en-US" sz="2100" b="1" dirty="0" err="1">
                <a:solidFill>
                  <a:srgbClr val="0000FF"/>
                </a:solidFill>
                <a:latin typeface="Times New Roman" pitchFamily="18" charset="0"/>
                <a:cs typeface="Times New Roman" pitchFamily="18" charset="0"/>
              </a:rPr>
              <a:t>rùa</a:t>
            </a:r>
            <a:r>
              <a:rPr lang="en-US" sz="2100" b="1" dirty="0">
                <a:solidFill>
                  <a:srgbClr val="0000FF"/>
                </a:solidFill>
                <a:latin typeface="Times New Roman" pitchFamily="18" charset="0"/>
                <a:cs typeface="Times New Roman" pitchFamily="18" charset="0"/>
              </a:rPr>
              <a:t> </a:t>
            </a:r>
          </a:p>
          <a:p>
            <a:r>
              <a:rPr lang="en-US" sz="2100" b="1" dirty="0" err="1">
                <a:solidFill>
                  <a:srgbClr val="0000FF"/>
                </a:solidFill>
                <a:latin typeface="Times New Roman" pitchFamily="18" charset="0"/>
                <a:cs typeface="Times New Roman" pitchFamily="18" charset="0"/>
              </a:rPr>
              <a:t>đang</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cố</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sức</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tập</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chạy</a:t>
            </a:r>
            <a:r>
              <a:rPr lang="en-US" sz="2100" b="1" dirty="0" smtClean="0">
                <a:solidFill>
                  <a:srgbClr val="0000FF"/>
                </a:solidFill>
                <a:latin typeface="Times New Roman" pitchFamily="18" charset="0"/>
                <a:cs typeface="Times New Roman" pitchFamily="18" charset="0"/>
              </a:rPr>
              <a:t>.          </a:t>
            </a:r>
            <a:r>
              <a:rPr lang="en-US" sz="2100" b="1" dirty="0" smtClean="0">
                <a:solidFill>
                  <a:srgbClr val="FF0000"/>
                </a:solidFill>
                <a:latin typeface="Times New Roman" pitchFamily="18" charset="0"/>
                <a:cs typeface="Times New Roman" pitchFamily="18" charset="0"/>
              </a:rPr>
              <a:t>MỞ BÀI </a:t>
            </a:r>
            <a:endParaRPr lang="en-US" sz="2100" b="1" dirty="0">
              <a:solidFill>
                <a:srgbClr val="FF0000"/>
              </a:solidFill>
              <a:latin typeface="Times New Roman" pitchFamily="18" charset="0"/>
              <a:cs typeface="Times New Roman" pitchFamily="18" charset="0"/>
            </a:endParaRPr>
          </a:p>
        </p:txBody>
      </p:sp>
      <p:cxnSp>
        <p:nvCxnSpPr>
          <p:cNvPr id="6" name="Straight Arrow Connector 5"/>
          <p:cNvCxnSpPr/>
          <p:nvPr/>
        </p:nvCxnSpPr>
        <p:spPr>
          <a:xfrm>
            <a:off x="2627784" y="771550"/>
            <a:ext cx="406785"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19502035"/>
      </p:ext>
    </p:extLst>
  </p:cSld>
  <p:clrMapOvr>
    <a:masterClrMapping/>
  </p:clrMapOvr>
  <mc:AlternateContent xmlns:mc="http://schemas.openxmlformats.org/markup-compatibility/2006" xmlns:p14="http://schemas.microsoft.com/office/powerpoint/2010/main">
    <mc:Choice Requires="p14">
      <p:transition spd="slow" p14:dur="2000" advTm="101959"/>
    </mc:Choice>
    <mc:Fallback xmlns="">
      <p:transition spd="slow" advTm="1019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randombar(horizontal)">
                                      <p:cBhvr>
                                        <p:cTn id="47" dur="500"/>
                                        <p:tgtEl>
                                          <p:spTgt spid="4">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Effect transition="in" filter="randombar(horizontal)">
                                      <p:cBhvr>
                                        <p:cTn id="52" dur="500"/>
                                        <p:tgtEl>
                                          <p:spTgt spid="4">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4">
                                            <p:txEl>
                                              <p:pRg st="8" end="8"/>
                                            </p:txEl>
                                          </p:spTgt>
                                        </p:tgtEl>
                                        <p:attrNameLst>
                                          <p:attrName>style.visibility</p:attrName>
                                        </p:attrNameLst>
                                      </p:cBhvr>
                                      <p:to>
                                        <p:strVal val="visible"/>
                                      </p:to>
                                    </p:set>
                                    <p:animEffect transition="in" filter="randombar(horizontal)">
                                      <p:cBhvr>
                                        <p:cTn id="57" dur="500"/>
                                        <p:tgtEl>
                                          <p:spTgt spid="4">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4">
                                            <p:txEl>
                                              <p:pRg st="9" end="9"/>
                                            </p:txEl>
                                          </p:spTgt>
                                        </p:tgtEl>
                                        <p:attrNameLst>
                                          <p:attrName>style.visibility</p:attrName>
                                        </p:attrNameLst>
                                      </p:cBhvr>
                                      <p:to>
                                        <p:strVal val="visible"/>
                                      </p:to>
                                    </p:set>
                                    <p:animEffect transition="in" filter="randombar(horizontal)">
                                      <p:cBhvr>
                                        <p:cTn id="62" dur="500"/>
                                        <p:tgtEl>
                                          <p:spTgt spid="4">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67" dur="500"/>
                                        <p:tgtEl>
                                          <p:spTgt spid="4">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4">
                                            <p:txEl>
                                              <p:pRg st="11" end="11"/>
                                            </p:txEl>
                                          </p:spTgt>
                                        </p:tgtEl>
                                        <p:attrNameLst>
                                          <p:attrName>style.visibility</p:attrName>
                                        </p:attrNameLst>
                                      </p:cBhvr>
                                      <p:to>
                                        <p:strVal val="visible"/>
                                      </p:to>
                                    </p:set>
                                    <p:animEffect transition="in" filter="randombar(horizontal)">
                                      <p:cBhvr>
                                        <p:cTn id="72" dur="500"/>
                                        <p:tgtEl>
                                          <p:spTgt spid="4">
                                            <p:txEl>
                                              <p:pRg st="11" end="1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circle(in)">
                                      <p:cBhvr>
                                        <p:cTn id="77" dur="2000"/>
                                        <p:tgtEl>
                                          <p:spTgt spid="2"/>
                                        </p:tgtEl>
                                      </p:cBhvr>
                                    </p:animEffect>
                                  </p:childTnLst>
                                </p:cTn>
                              </p:par>
                            </p:childTnLst>
                          </p:cTn>
                        </p:par>
                        <p:par>
                          <p:cTn id="78" fill="hold">
                            <p:stCondLst>
                              <p:cond delay="2000"/>
                            </p:stCondLst>
                            <p:childTnLst>
                              <p:par>
                                <p:cTn id="79" presetID="22" presetClass="entr" presetSubtype="4" fill="hold" nodeType="after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wipe(down)">
                                      <p:cBhvr>
                                        <p:cTn id="8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5"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5" name="AutoShape 9"/>
          <p:cNvSpPr>
            <a:spLocks noGrp="1" noChangeArrowheads="1"/>
          </p:cNvSpPr>
          <p:nvPr>
            <p:ph type="title"/>
          </p:nvPr>
        </p:nvSpPr>
        <p:spPr>
          <a:xfrm>
            <a:off x="1187624" y="496166"/>
            <a:ext cx="7173416" cy="1543050"/>
          </a:xfrm>
          <a:prstGeom prst="horizontalScroll">
            <a:avLst>
              <a:gd name="adj" fmla="val 12500"/>
            </a:avLst>
          </a:prstGeom>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p>
            <a:pPr algn="l"/>
            <a:r>
              <a:rPr lang="en-US" altLang="en-US" sz="3200" b="1">
                <a:solidFill>
                  <a:srgbClr val="0000CC"/>
                </a:solidFill>
                <a:latin typeface="Times New Roman" panose="02020603050405020304" pitchFamily="18" charset="0"/>
              </a:rPr>
              <a:t>Trời mùa thu mát mẻ. Trên bờ sông, một con rùa đang cố sức tập chạy.</a:t>
            </a:r>
          </a:p>
        </p:txBody>
      </p:sp>
      <p:sp>
        <p:nvSpPr>
          <p:cNvPr id="24587" name="Line 11"/>
          <p:cNvSpPr>
            <a:spLocks noChangeShapeType="1"/>
          </p:cNvSpPr>
          <p:nvPr/>
        </p:nvSpPr>
        <p:spPr bwMode="auto">
          <a:xfrm>
            <a:off x="4457700" y="1885950"/>
            <a:ext cx="0" cy="51435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24588" name="AutoShape 12"/>
          <p:cNvSpPr>
            <a:spLocks noChangeArrowheads="1"/>
          </p:cNvSpPr>
          <p:nvPr/>
        </p:nvSpPr>
        <p:spPr bwMode="auto">
          <a:xfrm>
            <a:off x="827584" y="2143125"/>
            <a:ext cx="6912768" cy="2475706"/>
          </a:xfrm>
          <a:prstGeom prst="star8">
            <a:avLst>
              <a:gd name="adj" fmla="val 38250"/>
            </a:avLst>
          </a:prstGeom>
          <a:solidFill>
            <a:srgbClr val="FFFF66"/>
          </a:solidFill>
          <a:ln w="9525">
            <a:solidFill>
              <a:schemeClr val="tx1"/>
            </a:solidFill>
            <a:miter lim="800000"/>
            <a:headEnd/>
            <a:tailEnd/>
          </a:ln>
          <a:effectLst/>
        </p:spPr>
        <p:txBody>
          <a:bodyPr/>
          <a:lstStyle>
            <a:lvl1pPr marL="342900" indent="-34290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fontAlgn="base">
              <a:spcBef>
                <a:spcPct val="20000"/>
              </a:spcBef>
              <a:spcAft>
                <a:spcPct val="0"/>
              </a:spcAft>
              <a:buChar char="»"/>
              <a:defRPr sz="2000">
                <a:solidFill>
                  <a:schemeClr val="tx1"/>
                </a:solidFill>
                <a:latin typeface="Comic Sans MS" panose="030F0702030302020204" pitchFamily="66" charset="0"/>
              </a:defRPr>
            </a:lvl6pPr>
            <a:lvl7pPr marL="2971800" indent="-228600" fontAlgn="base">
              <a:spcBef>
                <a:spcPct val="20000"/>
              </a:spcBef>
              <a:spcAft>
                <a:spcPct val="0"/>
              </a:spcAft>
              <a:buChar char="»"/>
              <a:defRPr sz="2000">
                <a:solidFill>
                  <a:schemeClr val="tx1"/>
                </a:solidFill>
                <a:latin typeface="Comic Sans MS" panose="030F0702030302020204" pitchFamily="66" charset="0"/>
              </a:defRPr>
            </a:lvl7pPr>
            <a:lvl8pPr marL="3429000" indent="-228600" fontAlgn="base">
              <a:spcBef>
                <a:spcPct val="20000"/>
              </a:spcBef>
              <a:spcAft>
                <a:spcPct val="0"/>
              </a:spcAft>
              <a:buChar char="»"/>
              <a:defRPr sz="2000">
                <a:solidFill>
                  <a:schemeClr val="tx1"/>
                </a:solidFill>
                <a:latin typeface="Comic Sans MS" panose="030F0702030302020204" pitchFamily="66" charset="0"/>
              </a:defRPr>
            </a:lvl8pPr>
            <a:lvl9pPr marL="3886200" indent="-228600" fontAlgn="base">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endParaRPr lang="en-US" altLang="en-US" sz="2775" b="1" smtClean="0">
              <a:solidFill>
                <a:srgbClr val="C00000"/>
              </a:solidFill>
              <a:latin typeface="Times New Roman" panose="02020603050405020304" pitchFamily="18" charset="0"/>
            </a:endParaRPr>
          </a:p>
          <a:p>
            <a:pPr algn="ctr">
              <a:spcBef>
                <a:spcPct val="0"/>
              </a:spcBef>
              <a:buFontTx/>
              <a:buNone/>
            </a:pPr>
            <a:r>
              <a:rPr lang="en-US" altLang="en-US" b="1" smtClean="0">
                <a:solidFill>
                  <a:srgbClr val="C00000"/>
                </a:solidFill>
                <a:latin typeface="Times New Roman" panose="02020603050405020304" pitchFamily="18" charset="0"/>
              </a:rPr>
              <a:t>Mở </a:t>
            </a:r>
            <a:r>
              <a:rPr lang="en-US" altLang="en-US" b="1">
                <a:solidFill>
                  <a:srgbClr val="C00000"/>
                </a:solidFill>
                <a:latin typeface="Times New Roman" panose="02020603050405020304" pitchFamily="18" charset="0"/>
              </a:rPr>
              <a:t>bài: </a:t>
            </a:r>
            <a:r>
              <a:rPr lang="en-US" altLang="en-US" b="1">
                <a:solidFill>
                  <a:srgbClr val="339933"/>
                </a:solidFill>
                <a:latin typeface="Times New Roman" panose="02020603050405020304" pitchFamily="18" charset="0"/>
              </a:rPr>
              <a:t>K</a:t>
            </a:r>
            <a:r>
              <a:rPr lang="en-US" altLang="en-US" b="1" smtClean="0">
                <a:solidFill>
                  <a:srgbClr val="339933"/>
                </a:solidFill>
                <a:latin typeface="Times New Roman" panose="02020603050405020304" pitchFamily="18" charset="0"/>
              </a:rPr>
              <a:t>ể </a:t>
            </a:r>
            <a:r>
              <a:rPr lang="en-US" altLang="en-US" b="1">
                <a:solidFill>
                  <a:srgbClr val="339933"/>
                </a:solidFill>
                <a:latin typeface="Times New Roman" panose="02020603050405020304" pitchFamily="18" charset="0"/>
              </a:rPr>
              <a:t>ngay sự việc đầu tiên của câu chuyện</a:t>
            </a:r>
          </a:p>
        </p:txBody>
      </p:sp>
    </p:spTree>
    <p:extLst>
      <p:ext uri="{BB962C8B-B14F-4D97-AF65-F5344CB8AC3E}">
        <p14:creationId xmlns:p14="http://schemas.microsoft.com/office/powerpoint/2010/main" val="337160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4585">
                                            <p:bg/>
                                          </p:spTgt>
                                        </p:tgtEl>
                                        <p:attrNameLst>
                                          <p:attrName>style.visibility</p:attrName>
                                        </p:attrNameLst>
                                      </p:cBhvr>
                                      <p:to>
                                        <p:strVal val="visible"/>
                                      </p:to>
                                    </p:set>
                                    <p:anim calcmode="lin" valueType="num">
                                      <p:cBhvr>
                                        <p:cTn id="7" dur="500" fill="hold"/>
                                        <p:tgtEl>
                                          <p:spTgt spid="24585">
                                            <p:bg/>
                                          </p:spTgt>
                                        </p:tgtEl>
                                        <p:attrNameLst>
                                          <p:attrName>ppt_w</p:attrName>
                                        </p:attrNameLst>
                                      </p:cBhvr>
                                      <p:tavLst>
                                        <p:tav tm="0">
                                          <p:val>
                                            <p:fltVal val="0"/>
                                          </p:val>
                                        </p:tav>
                                        <p:tav tm="100000">
                                          <p:val>
                                            <p:strVal val="#ppt_w"/>
                                          </p:val>
                                        </p:tav>
                                      </p:tavLst>
                                    </p:anim>
                                    <p:anim calcmode="lin" valueType="num">
                                      <p:cBhvr>
                                        <p:cTn id="8" dur="500" fill="hold"/>
                                        <p:tgtEl>
                                          <p:spTgt spid="24585">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4585">
                                            <p:txEl>
                                              <p:pRg st="0" end="0"/>
                                            </p:txEl>
                                          </p:spTgt>
                                        </p:tgtEl>
                                        <p:attrNameLst>
                                          <p:attrName>style.visibility</p:attrName>
                                        </p:attrNameLst>
                                      </p:cBhvr>
                                      <p:to>
                                        <p:strVal val="visible"/>
                                      </p:to>
                                    </p:set>
                                    <p:anim calcmode="lin" valueType="num">
                                      <p:cBhvr>
                                        <p:cTn id="13" dur="500" fill="hold"/>
                                        <p:tgtEl>
                                          <p:spTgt spid="2458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458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24587"/>
                                        </p:tgtEl>
                                        <p:attrNameLst>
                                          <p:attrName>style.visibility</p:attrName>
                                        </p:attrNameLst>
                                      </p:cBhvr>
                                      <p:to>
                                        <p:strVal val="visible"/>
                                      </p:to>
                                    </p:set>
                                    <p:anim calcmode="lin" valueType="num">
                                      <p:cBhvr>
                                        <p:cTn id="19" dur="500" fill="hold"/>
                                        <p:tgtEl>
                                          <p:spTgt spid="24587"/>
                                        </p:tgtEl>
                                        <p:attrNameLst>
                                          <p:attrName>ppt_w</p:attrName>
                                        </p:attrNameLst>
                                      </p:cBhvr>
                                      <p:tavLst>
                                        <p:tav tm="0">
                                          <p:val>
                                            <p:fltVal val="0"/>
                                          </p:val>
                                        </p:tav>
                                        <p:tav tm="100000">
                                          <p:val>
                                            <p:strVal val="#ppt_w"/>
                                          </p:val>
                                        </p:tav>
                                      </p:tavLst>
                                    </p:anim>
                                    <p:anim calcmode="lin" valueType="num">
                                      <p:cBhvr>
                                        <p:cTn id="20" dur="500" fill="hold"/>
                                        <p:tgtEl>
                                          <p:spTgt spid="24587"/>
                                        </p:tgtEl>
                                        <p:attrNameLst>
                                          <p:attrName>ppt_h</p:attrName>
                                        </p:attrNameLst>
                                      </p:cBhvr>
                                      <p:tavLst>
                                        <p:tav tm="0">
                                          <p:val>
                                            <p:strVal val="#ppt_h"/>
                                          </p:val>
                                        </p:tav>
                                        <p:tav tm="100000">
                                          <p:val>
                                            <p:strVal val="#ppt_h"/>
                                          </p:val>
                                        </p:tav>
                                      </p:tavLst>
                                    </p:anim>
                                  </p:childTnLst>
                                </p:cTn>
                              </p:par>
                              <p:par>
                                <p:cTn id="21" presetID="55" presetClass="entr" presetSubtype="0" fill="hold" grpId="0" nodeType="withEffect">
                                  <p:stCondLst>
                                    <p:cond delay="0"/>
                                  </p:stCondLst>
                                  <p:childTnLst>
                                    <p:set>
                                      <p:cBhvr>
                                        <p:cTn id="22" dur="1" fill="hold">
                                          <p:stCondLst>
                                            <p:cond delay="0"/>
                                          </p:stCondLst>
                                        </p:cTn>
                                        <p:tgtEl>
                                          <p:spTgt spid="24588"/>
                                        </p:tgtEl>
                                        <p:attrNameLst>
                                          <p:attrName>style.visibility</p:attrName>
                                        </p:attrNameLst>
                                      </p:cBhvr>
                                      <p:to>
                                        <p:strVal val="visible"/>
                                      </p:to>
                                    </p:set>
                                    <p:anim calcmode="lin" valueType="num">
                                      <p:cBhvr>
                                        <p:cTn id="23" dur="1000" fill="hold"/>
                                        <p:tgtEl>
                                          <p:spTgt spid="24588"/>
                                        </p:tgtEl>
                                        <p:attrNameLst>
                                          <p:attrName>ppt_w</p:attrName>
                                        </p:attrNameLst>
                                      </p:cBhvr>
                                      <p:tavLst>
                                        <p:tav tm="0">
                                          <p:val>
                                            <p:strVal val="#ppt_w*0.70"/>
                                          </p:val>
                                        </p:tav>
                                        <p:tav tm="100000">
                                          <p:val>
                                            <p:strVal val="#ppt_w"/>
                                          </p:val>
                                        </p:tav>
                                      </p:tavLst>
                                    </p:anim>
                                    <p:anim calcmode="lin" valueType="num">
                                      <p:cBhvr>
                                        <p:cTn id="24" dur="1000" fill="hold"/>
                                        <p:tgtEl>
                                          <p:spTgt spid="24588"/>
                                        </p:tgtEl>
                                        <p:attrNameLst>
                                          <p:attrName>ppt_h</p:attrName>
                                        </p:attrNameLst>
                                      </p:cBhvr>
                                      <p:tavLst>
                                        <p:tav tm="0">
                                          <p:val>
                                            <p:strVal val="#ppt_h"/>
                                          </p:val>
                                        </p:tav>
                                        <p:tav tm="100000">
                                          <p:val>
                                            <p:strVal val="#ppt_h"/>
                                          </p:val>
                                        </p:tav>
                                      </p:tavLst>
                                    </p:anim>
                                    <p:animEffect transition="in" filter="fade">
                                      <p:cBhvr>
                                        <p:cTn id="25" dur="1000"/>
                                        <p:tgtEl>
                                          <p:spTgt spid="24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build="p" animBg="1"/>
      <p:bldP spid="2458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3074" name="Picture 2" descr="C:\Users\Admin\Desktop\tải xuống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99491">
            <a:off x="5626072" y="-166593"/>
            <a:ext cx="3090858" cy="18545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p:cNvGraphicFramePr/>
          <p:nvPr>
            <p:extLst>
              <p:ext uri="{D42A27DB-BD31-4B8C-83A1-F6EECF244321}">
                <p14:modId xmlns:p14="http://schemas.microsoft.com/office/powerpoint/2010/main" val="4095350625"/>
              </p:ext>
            </p:extLst>
          </p:nvPr>
        </p:nvGraphicFramePr>
        <p:xfrm>
          <a:off x="0" y="123478"/>
          <a:ext cx="9144000" cy="46037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236990550"/>
      </p:ext>
    </p:extLst>
  </p:cSld>
  <p:clrMapOvr>
    <a:masterClrMapping/>
  </p:clrMapOvr>
  <mc:AlternateContent xmlns:mc="http://schemas.openxmlformats.org/markup-compatibility/2006" xmlns:p14="http://schemas.microsoft.com/office/powerpoint/2010/main">
    <mc:Choice Requires="p14">
      <p:transition spd="slow" p14:dur="2000" advTm="32285"/>
    </mc:Choice>
    <mc:Fallback xmlns="">
      <p:transition spd="slow" advTm="322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AutoShape 4" descr="Blue tissue paper"/>
          <p:cNvSpPr>
            <a:spLocks noGrp="1" noChangeArrowheads="1"/>
          </p:cNvSpPr>
          <p:nvPr>
            <p:ph type="body" idx="1"/>
          </p:nvPr>
        </p:nvSpPr>
        <p:spPr>
          <a:xfrm>
            <a:off x="107504" y="0"/>
            <a:ext cx="8856984" cy="3086100"/>
          </a:xfrm>
          <a:prstGeom prst="horizontalScroll">
            <a:avLst>
              <a:gd name="adj" fmla="val 12500"/>
            </a:avLst>
          </a:prstGeom>
          <a:noFill/>
          <a:ln/>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2500" lnSpcReduction="10000"/>
          </a:bodyPr>
          <a:lstStyle/>
          <a:p>
            <a:pPr algn="just" eaLnBrk="0" hangingPunct="0">
              <a:spcBef>
                <a:spcPct val="50000"/>
              </a:spcBef>
              <a:buFontTx/>
              <a:buNone/>
            </a:pPr>
            <a:r>
              <a:rPr lang="en-US" altLang="en-US"/>
              <a:t>		</a:t>
            </a:r>
            <a:r>
              <a:rPr lang="en-US" altLang="en-US">
                <a:latin typeface="Times New Roman" panose="02020603050405020304" pitchFamily="18" charset="0"/>
              </a:rPr>
              <a:t>Trong muôn loài, rùa vốn nổi tiếng là chậm chạp, còn thỏ thì chạy nhanh như bay. Thế mà có một con rùa dám chạy thi với thỏ và thắng cả thỏ. Vì sao có chuyện ngược đời như vậy? Sau đây em xin kể đầu đuôi câu chuyện ấy.</a:t>
            </a:r>
          </a:p>
        </p:txBody>
      </p:sp>
      <p:sp>
        <p:nvSpPr>
          <p:cNvPr id="39941" name="AutoShape 5"/>
          <p:cNvSpPr>
            <a:spLocks noChangeArrowheads="1"/>
          </p:cNvSpPr>
          <p:nvPr/>
        </p:nvSpPr>
        <p:spPr bwMode="auto">
          <a:xfrm>
            <a:off x="1619672" y="2800350"/>
            <a:ext cx="6172200" cy="2114550"/>
          </a:xfrm>
          <a:prstGeom prst="star8">
            <a:avLst>
              <a:gd name="adj" fmla="val 38250"/>
            </a:avLst>
          </a:prstGeom>
          <a:solidFill>
            <a:schemeClr val="bg2"/>
          </a:solidFill>
          <a:ln w="9525">
            <a:solidFill>
              <a:schemeClr val="tx1"/>
            </a:solidFill>
            <a:miter lim="800000"/>
            <a:headEnd/>
            <a:tailEnd/>
          </a:ln>
          <a:effectLst/>
        </p:spPr>
        <p:txBody>
          <a:bodyPr/>
          <a:lstStyle>
            <a:lvl1pPr marL="342900" indent="-34290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fontAlgn="base">
              <a:spcBef>
                <a:spcPct val="20000"/>
              </a:spcBef>
              <a:spcAft>
                <a:spcPct val="0"/>
              </a:spcAft>
              <a:buChar char="»"/>
              <a:defRPr sz="2000">
                <a:solidFill>
                  <a:schemeClr val="tx1"/>
                </a:solidFill>
                <a:latin typeface="Comic Sans MS" panose="030F0702030302020204" pitchFamily="66" charset="0"/>
              </a:defRPr>
            </a:lvl6pPr>
            <a:lvl7pPr marL="2971800" indent="-228600" fontAlgn="base">
              <a:spcBef>
                <a:spcPct val="20000"/>
              </a:spcBef>
              <a:spcAft>
                <a:spcPct val="0"/>
              </a:spcAft>
              <a:buChar char="»"/>
              <a:defRPr sz="2000">
                <a:solidFill>
                  <a:schemeClr val="tx1"/>
                </a:solidFill>
                <a:latin typeface="Comic Sans MS" panose="030F0702030302020204" pitchFamily="66" charset="0"/>
              </a:defRPr>
            </a:lvl7pPr>
            <a:lvl8pPr marL="3429000" indent="-228600" fontAlgn="base">
              <a:spcBef>
                <a:spcPct val="20000"/>
              </a:spcBef>
              <a:spcAft>
                <a:spcPct val="0"/>
              </a:spcAft>
              <a:buChar char="»"/>
              <a:defRPr sz="2000">
                <a:solidFill>
                  <a:schemeClr val="tx1"/>
                </a:solidFill>
                <a:latin typeface="Comic Sans MS" panose="030F0702030302020204" pitchFamily="66" charset="0"/>
              </a:defRPr>
            </a:lvl8pPr>
            <a:lvl9pPr marL="3886200" indent="-228600" fontAlgn="base">
              <a:spcBef>
                <a:spcPct val="20000"/>
              </a:spcBef>
              <a:spcAft>
                <a:spcPct val="0"/>
              </a:spcAft>
              <a:buChar char="»"/>
              <a:defRPr sz="2000">
                <a:solidFill>
                  <a:schemeClr val="tx1"/>
                </a:solidFill>
                <a:latin typeface="Comic Sans MS" panose="030F0702030302020204" pitchFamily="66" charset="0"/>
              </a:defRPr>
            </a:lvl9pPr>
          </a:lstStyle>
          <a:p>
            <a:pPr algn="ctr">
              <a:spcBef>
                <a:spcPct val="0"/>
              </a:spcBef>
              <a:buFontTx/>
              <a:buNone/>
            </a:pPr>
            <a:endParaRPr lang="en-US" altLang="en-US" sz="2850" b="1" smtClean="0">
              <a:solidFill>
                <a:srgbClr val="0000FF"/>
              </a:solidFill>
              <a:latin typeface="Times New Roman" panose="02020603050405020304" pitchFamily="18" charset="0"/>
            </a:endParaRPr>
          </a:p>
          <a:p>
            <a:pPr algn="ctr">
              <a:spcBef>
                <a:spcPct val="0"/>
              </a:spcBef>
              <a:buFontTx/>
              <a:buNone/>
            </a:pPr>
            <a:r>
              <a:rPr lang="en-US" altLang="en-US" sz="2850" b="1" smtClean="0">
                <a:solidFill>
                  <a:srgbClr val="0000FF"/>
                </a:solidFill>
                <a:latin typeface="Times New Roman" panose="02020603050405020304" pitchFamily="18" charset="0"/>
              </a:rPr>
              <a:t>Mở </a:t>
            </a:r>
            <a:r>
              <a:rPr lang="en-US" altLang="en-US" sz="2850" b="1">
                <a:solidFill>
                  <a:srgbClr val="0000FF"/>
                </a:solidFill>
                <a:latin typeface="Times New Roman" panose="02020603050405020304" pitchFamily="18" charset="0"/>
              </a:rPr>
              <a:t>bài nói chuyện khác để dẫn vào chuyện mình kể</a:t>
            </a:r>
          </a:p>
        </p:txBody>
      </p:sp>
      <p:sp>
        <p:nvSpPr>
          <p:cNvPr id="39942" name="Line 6"/>
          <p:cNvSpPr>
            <a:spLocks noChangeShapeType="1"/>
          </p:cNvSpPr>
          <p:nvPr/>
        </p:nvSpPr>
        <p:spPr bwMode="auto">
          <a:xfrm>
            <a:off x="4572000" y="2600325"/>
            <a:ext cx="0" cy="40005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Tree>
    <p:extLst>
      <p:ext uri="{BB962C8B-B14F-4D97-AF65-F5344CB8AC3E}">
        <p14:creationId xmlns:p14="http://schemas.microsoft.com/office/powerpoint/2010/main" val="341026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p:cTn id="7" dur="1000" fill="hold"/>
                                        <p:tgtEl>
                                          <p:spTgt spid="39940"/>
                                        </p:tgtEl>
                                        <p:attrNameLst>
                                          <p:attrName>ppt_w</p:attrName>
                                        </p:attrNameLst>
                                      </p:cBhvr>
                                      <p:tavLst>
                                        <p:tav tm="0">
                                          <p:val>
                                            <p:fltVal val="0"/>
                                          </p:val>
                                        </p:tav>
                                        <p:tav tm="100000">
                                          <p:val>
                                            <p:strVal val="#ppt_w"/>
                                          </p:val>
                                        </p:tav>
                                      </p:tavLst>
                                    </p:anim>
                                    <p:anim calcmode="lin" valueType="num">
                                      <p:cBhvr>
                                        <p:cTn id="8" dur="1000" fill="hold"/>
                                        <p:tgtEl>
                                          <p:spTgt spid="3994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39941"/>
                                        </p:tgtEl>
                                        <p:attrNameLst>
                                          <p:attrName>style.visibility</p:attrName>
                                        </p:attrNameLst>
                                      </p:cBhvr>
                                      <p:to>
                                        <p:strVal val="visible"/>
                                      </p:to>
                                    </p:set>
                                    <p:anim calcmode="lin" valueType="num">
                                      <p:cBhvr>
                                        <p:cTn id="13" dur="1000" fill="hold"/>
                                        <p:tgtEl>
                                          <p:spTgt spid="39941"/>
                                        </p:tgtEl>
                                        <p:attrNameLst>
                                          <p:attrName>ppt_w</p:attrName>
                                        </p:attrNameLst>
                                      </p:cBhvr>
                                      <p:tavLst>
                                        <p:tav tm="0">
                                          <p:val>
                                            <p:strVal val="#ppt_w*0.70"/>
                                          </p:val>
                                        </p:tav>
                                        <p:tav tm="100000">
                                          <p:val>
                                            <p:strVal val="#ppt_w"/>
                                          </p:val>
                                        </p:tav>
                                      </p:tavLst>
                                    </p:anim>
                                    <p:anim calcmode="lin" valueType="num">
                                      <p:cBhvr>
                                        <p:cTn id="14" dur="1000" fill="hold"/>
                                        <p:tgtEl>
                                          <p:spTgt spid="39941"/>
                                        </p:tgtEl>
                                        <p:attrNameLst>
                                          <p:attrName>ppt_h</p:attrName>
                                        </p:attrNameLst>
                                      </p:cBhvr>
                                      <p:tavLst>
                                        <p:tav tm="0">
                                          <p:val>
                                            <p:strVal val="#ppt_h"/>
                                          </p:val>
                                        </p:tav>
                                        <p:tav tm="100000">
                                          <p:val>
                                            <p:strVal val="#ppt_h"/>
                                          </p:val>
                                        </p:tav>
                                      </p:tavLst>
                                    </p:anim>
                                    <p:animEffect transition="in" filter="fade">
                                      <p:cBhvr>
                                        <p:cTn id="15" dur="1000"/>
                                        <p:tgtEl>
                                          <p:spTgt spid="39941"/>
                                        </p:tgtEl>
                                      </p:cBhvr>
                                    </p:animEffect>
                                  </p:childTnLst>
                                </p:cTn>
                              </p:par>
                              <p:par>
                                <p:cTn id="16" presetID="16" presetClass="entr" presetSubtype="26" fill="hold" nodeType="withEffect">
                                  <p:stCondLst>
                                    <p:cond delay="0"/>
                                  </p:stCondLst>
                                  <p:childTnLst>
                                    <p:set>
                                      <p:cBhvr>
                                        <p:cTn id="17" dur="1" fill="hold">
                                          <p:stCondLst>
                                            <p:cond delay="0"/>
                                          </p:stCondLst>
                                        </p:cTn>
                                        <p:tgtEl>
                                          <p:spTgt spid="39942"/>
                                        </p:tgtEl>
                                        <p:attrNameLst>
                                          <p:attrName>style.visibility</p:attrName>
                                        </p:attrNameLst>
                                      </p:cBhvr>
                                      <p:to>
                                        <p:strVal val="visible"/>
                                      </p:to>
                                    </p:set>
                                    <p:animEffect transition="in" filter="barn(inHorizontal)">
                                      <p:cBhvr>
                                        <p:cTn id="18" dur="5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P spid="399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Rectangle 8"/>
          <p:cNvSpPr>
            <a:spLocks noGrp="1" noChangeArrowheads="1"/>
          </p:cNvSpPr>
          <p:nvPr>
            <p:ph type="title"/>
          </p:nvPr>
        </p:nvSpPr>
        <p:spPr>
          <a:xfrm>
            <a:off x="347250" y="-103005"/>
            <a:ext cx="3240360" cy="857250"/>
          </a:xfrm>
        </p:spPr>
        <p:txBody>
          <a:bodyPr/>
          <a:lstStyle/>
          <a:p>
            <a:pPr algn="ctr">
              <a:defRPr/>
            </a:pPr>
            <a:r>
              <a:rPr lang="en-US" sz="4800" b="1" dirty="0" smtClean="0">
                <a:solidFill>
                  <a:srgbClr val="FF0066"/>
                </a:solidFill>
                <a:latin typeface="Times New Roman" pitchFamily="18" charset="0"/>
                <a:cs typeface="Times New Roman" pitchFamily="18" charset="0"/>
              </a:rPr>
              <a:t>So </a:t>
            </a:r>
            <a:r>
              <a:rPr lang="en-US" sz="4800" b="1" dirty="0" err="1" smtClean="0">
                <a:solidFill>
                  <a:srgbClr val="FF0066"/>
                </a:solidFill>
                <a:latin typeface="Times New Roman" pitchFamily="18" charset="0"/>
                <a:cs typeface="Times New Roman" pitchFamily="18" charset="0"/>
              </a:rPr>
              <a:t>sánh</a:t>
            </a:r>
            <a:endParaRPr lang="en-US" sz="4800" b="1" dirty="0" smtClean="0">
              <a:solidFill>
                <a:srgbClr val="FF0066"/>
              </a:solidFill>
              <a:latin typeface="Times New Roman" pitchFamily="18" charset="0"/>
              <a:cs typeface="Times New Roman" pitchFamily="18" charset="0"/>
            </a:endParaRPr>
          </a:p>
        </p:txBody>
      </p:sp>
      <p:sp>
        <p:nvSpPr>
          <p:cNvPr id="26633" name="Oval 9"/>
          <p:cNvSpPr>
            <a:spLocks noChangeArrowheads="1"/>
          </p:cNvSpPr>
          <p:nvPr/>
        </p:nvSpPr>
        <p:spPr bwMode="auto">
          <a:xfrm>
            <a:off x="304800" y="1793000"/>
            <a:ext cx="3352800" cy="800100"/>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sz="3200" b="1" dirty="0" err="1" smtClean="0">
                <a:solidFill>
                  <a:srgbClr val="00B050"/>
                </a:solidFill>
                <a:latin typeface="Times New Roman" pitchFamily="18" charset="0"/>
                <a:cs typeface="Times New Roman" pitchFamily="18" charset="0"/>
              </a:rPr>
              <a:t>Mở</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bài</a:t>
            </a:r>
            <a:r>
              <a:rPr lang="en-US" sz="3200" b="1" dirty="0" smtClean="0">
                <a:solidFill>
                  <a:srgbClr val="00B050"/>
                </a:solidFill>
                <a:latin typeface="Times New Roman" pitchFamily="18" charset="0"/>
                <a:cs typeface="Times New Roman" pitchFamily="18" charset="0"/>
              </a:rPr>
              <a:t> 1</a:t>
            </a:r>
            <a:endParaRPr lang="en-US" sz="3200" b="1" dirty="0">
              <a:solidFill>
                <a:srgbClr val="00B050"/>
              </a:solidFill>
              <a:latin typeface="Times New Roman" pitchFamily="18" charset="0"/>
              <a:cs typeface="Times New Roman" pitchFamily="18" charset="0"/>
            </a:endParaRPr>
          </a:p>
        </p:txBody>
      </p:sp>
      <p:sp>
        <p:nvSpPr>
          <p:cNvPr id="26634" name="Oval 10"/>
          <p:cNvSpPr>
            <a:spLocks noChangeArrowheads="1"/>
          </p:cNvSpPr>
          <p:nvPr/>
        </p:nvSpPr>
        <p:spPr bwMode="auto">
          <a:xfrm>
            <a:off x="5029200" y="1838575"/>
            <a:ext cx="3352800" cy="80010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sz="3200" b="1" dirty="0" err="1" smtClean="0">
                <a:solidFill>
                  <a:srgbClr val="FF3399"/>
                </a:solidFill>
                <a:latin typeface="Times New Roman" pitchFamily="18" charset="0"/>
                <a:cs typeface="Times New Roman" pitchFamily="18" charset="0"/>
              </a:rPr>
              <a:t>Mở</a:t>
            </a:r>
            <a:r>
              <a:rPr lang="en-US" sz="3200" b="1" dirty="0" smtClean="0">
                <a:solidFill>
                  <a:srgbClr val="FF3399"/>
                </a:solidFill>
                <a:latin typeface="Times New Roman" pitchFamily="18" charset="0"/>
                <a:cs typeface="Times New Roman" pitchFamily="18" charset="0"/>
              </a:rPr>
              <a:t> </a:t>
            </a:r>
            <a:r>
              <a:rPr lang="en-US" sz="3200" b="1" dirty="0" err="1" smtClean="0">
                <a:solidFill>
                  <a:srgbClr val="FF3399"/>
                </a:solidFill>
                <a:latin typeface="Times New Roman" pitchFamily="18" charset="0"/>
                <a:cs typeface="Times New Roman" pitchFamily="18" charset="0"/>
              </a:rPr>
              <a:t>bài</a:t>
            </a:r>
            <a:r>
              <a:rPr lang="en-US" sz="3200" b="1" dirty="0" smtClean="0">
                <a:solidFill>
                  <a:srgbClr val="FF3399"/>
                </a:solidFill>
                <a:latin typeface="Times New Roman" pitchFamily="18" charset="0"/>
                <a:cs typeface="Times New Roman" pitchFamily="18" charset="0"/>
              </a:rPr>
              <a:t> 2</a:t>
            </a:r>
            <a:endParaRPr lang="en-US" sz="3200" b="1" dirty="0">
              <a:solidFill>
                <a:srgbClr val="FF3399"/>
              </a:solidFill>
              <a:latin typeface="Times New Roman" pitchFamily="18" charset="0"/>
              <a:cs typeface="Times New Roman" pitchFamily="18" charset="0"/>
            </a:endParaRPr>
          </a:p>
        </p:txBody>
      </p:sp>
      <p:sp>
        <p:nvSpPr>
          <p:cNvPr id="26638" name="AutoShape 14"/>
          <p:cNvSpPr>
            <a:spLocks noChangeArrowheads="1"/>
          </p:cNvSpPr>
          <p:nvPr/>
        </p:nvSpPr>
        <p:spPr bwMode="auto">
          <a:xfrm>
            <a:off x="0" y="3050300"/>
            <a:ext cx="3962400" cy="914400"/>
          </a:xfrm>
          <a:prstGeom prst="hexagon">
            <a:avLst>
              <a:gd name="adj" fmla="val 81250"/>
              <a:gd name="vf" fmla="val 11547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lnSpc>
                <a:spcPct val="80000"/>
              </a:lnSpc>
            </a:pPr>
            <a:r>
              <a:rPr lang="en-US" sz="2400" b="1" dirty="0" err="1" smtClean="0">
                <a:solidFill>
                  <a:srgbClr val="FF0066"/>
                </a:solidFill>
                <a:latin typeface="Times New Roman" pitchFamily="18" charset="0"/>
                <a:cs typeface="Times New Roman" pitchFamily="18" charset="0"/>
              </a:rPr>
              <a:t>Kể</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ngay</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vào</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sự</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việc</a:t>
            </a:r>
            <a:r>
              <a:rPr lang="en-US" sz="2400" b="1" dirty="0" smtClean="0">
                <a:solidFill>
                  <a:srgbClr val="FF0066"/>
                </a:solidFill>
                <a:latin typeface="Times New Roman" pitchFamily="18" charset="0"/>
                <a:cs typeface="Times New Roman" pitchFamily="18" charset="0"/>
              </a:rPr>
              <a:t> </a:t>
            </a:r>
          </a:p>
          <a:p>
            <a:pPr algn="ctr">
              <a:lnSpc>
                <a:spcPct val="80000"/>
              </a:lnSpc>
            </a:pPr>
            <a:r>
              <a:rPr lang="en-US" sz="2400" b="1" dirty="0" err="1" smtClean="0">
                <a:solidFill>
                  <a:srgbClr val="FF0066"/>
                </a:solidFill>
                <a:latin typeface="Times New Roman" pitchFamily="18" charset="0"/>
                <a:cs typeface="Times New Roman" pitchFamily="18" charset="0"/>
              </a:rPr>
              <a:t>mở</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đầu</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câu</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chuyện</a:t>
            </a:r>
            <a:endParaRPr lang="en-US" sz="2400" b="1" dirty="0">
              <a:solidFill>
                <a:srgbClr val="FF0066"/>
              </a:solidFill>
              <a:latin typeface="Times New Roman" pitchFamily="18" charset="0"/>
              <a:cs typeface="Times New Roman" pitchFamily="18" charset="0"/>
            </a:endParaRPr>
          </a:p>
        </p:txBody>
      </p:sp>
      <p:sp>
        <p:nvSpPr>
          <p:cNvPr id="26639" name="AutoShape 15"/>
          <p:cNvSpPr>
            <a:spLocks noChangeArrowheads="1"/>
          </p:cNvSpPr>
          <p:nvPr/>
        </p:nvSpPr>
        <p:spPr bwMode="auto">
          <a:xfrm>
            <a:off x="4800600" y="3119025"/>
            <a:ext cx="3810000" cy="857250"/>
          </a:xfrm>
          <a:prstGeom prst="hexagon">
            <a:avLst>
              <a:gd name="adj" fmla="val 83333"/>
              <a:gd name="vf" fmla="val 11547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lnSpc>
                <a:spcPct val="90000"/>
              </a:lnSpc>
            </a:pPr>
            <a:r>
              <a:rPr lang="en-US" sz="2400" b="1" dirty="0" err="1" smtClean="0">
                <a:solidFill>
                  <a:srgbClr val="0000FF"/>
                </a:solidFill>
                <a:latin typeface="Times New Roman" pitchFamily="18" charset="0"/>
                <a:cs typeface="Times New Roman" pitchFamily="18" charset="0"/>
              </a:rPr>
              <a:t>Nói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chuyện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khác</a:t>
            </a:r>
            <a:r>
              <a:rPr lang="en-US" sz="2400" b="1" dirty="0" smtClean="0">
                <a:solidFill>
                  <a:srgbClr val="0000FF"/>
                </a:solidFill>
                <a:latin typeface="Times New Roman" pitchFamily="18" charset="0"/>
                <a:cs typeface="Times New Roman" pitchFamily="18" charset="0"/>
              </a:rPr>
              <a:t> </a:t>
            </a:r>
          </a:p>
          <a:p>
            <a:pPr algn="ctr">
              <a:lnSpc>
                <a:spcPct val="90000"/>
              </a:lnSpc>
            </a:pPr>
            <a:r>
              <a:rPr lang="en-US" sz="2400" b="1" dirty="0" err="1" smtClean="0">
                <a:solidFill>
                  <a:srgbClr val="0000FF"/>
                </a:solidFill>
                <a:latin typeface="Times New Roman" pitchFamily="18" charset="0"/>
                <a:cs typeface="Times New Roman" pitchFamily="18" charset="0"/>
              </a:rPr>
              <a:t>để</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dẫn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vào</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câu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chuyện</a:t>
            </a:r>
            <a:r>
              <a:rPr lang="en-US" sz="2400" b="1" dirty="0" smtClean="0">
                <a:solidFill>
                  <a:srgbClr val="0000FF"/>
                </a:solidFill>
                <a:latin typeface="Times New Roman" pitchFamily="18" charset="0"/>
                <a:cs typeface="Times New Roman" pitchFamily="18" charset="0"/>
              </a:rPr>
              <a:t>.</a:t>
            </a:r>
            <a:endParaRPr lang="en-US" sz="2400" b="1" dirty="0">
              <a:solidFill>
                <a:srgbClr val="0000FF"/>
              </a:solidFill>
              <a:latin typeface="Times New Roman" pitchFamily="18" charset="0"/>
              <a:cs typeface="Times New Roman" pitchFamily="18" charset="0"/>
            </a:endParaRPr>
          </a:p>
        </p:txBody>
      </p:sp>
      <p:sp>
        <p:nvSpPr>
          <p:cNvPr id="26642" name="AutoShape 18"/>
          <p:cNvSpPr>
            <a:spLocks noChangeArrowheads="1"/>
          </p:cNvSpPr>
          <p:nvPr/>
        </p:nvSpPr>
        <p:spPr bwMode="auto">
          <a:xfrm>
            <a:off x="1676400" y="2615525"/>
            <a:ext cx="685800" cy="400050"/>
          </a:xfrm>
          <a:prstGeom prst="down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en-US">
              <a:latin typeface="Arial" charset="0"/>
            </a:endParaRPr>
          </a:p>
        </p:txBody>
      </p:sp>
      <p:sp>
        <p:nvSpPr>
          <p:cNvPr id="26643" name="AutoShape 19"/>
          <p:cNvSpPr>
            <a:spLocks noChangeArrowheads="1"/>
          </p:cNvSpPr>
          <p:nvPr/>
        </p:nvSpPr>
        <p:spPr bwMode="auto">
          <a:xfrm>
            <a:off x="1676400" y="3991422"/>
            <a:ext cx="685800" cy="400050"/>
          </a:xfrm>
          <a:prstGeom prst="down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en-US">
              <a:latin typeface="Arial" charset="0"/>
            </a:endParaRPr>
          </a:p>
        </p:txBody>
      </p:sp>
      <p:sp>
        <p:nvSpPr>
          <p:cNvPr id="26644" name="AutoShape 20"/>
          <p:cNvSpPr>
            <a:spLocks noChangeArrowheads="1"/>
          </p:cNvSpPr>
          <p:nvPr/>
        </p:nvSpPr>
        <p:spPr bwMode="auto">
          <a:xfrm>
            <a:off x="6400800" y="2672675"/>
            <a:ext cx="685800" cy="400050"/>
          </a:xfrm>
          <a:prstGeom prst="downArrow">
            <a:avLst>
              <a:gd name="adj1" fmla="val 50000"/>
              <a:gd name="adj2" fmla="val 25000"/>
            </a:avLst>
          </a:prstGeom>
          <a:solidFill>
            <a:srgbClr val="FFFF00"/>
          </a:solidFill>
          <a:ln w="9525">
            <a:solidFill>
              <a:schemeClr val="tx1"/>
            </a:solidFill>
            <a:miter lim="800000"/>
            <a:headEnd/>
            <a:tailEnd/>
          </a:ln>
        </p:spPr>
        <p:txBody>
          <a:bodyPr wrap="none" anchor="ctr"/>
          <a:lstStyle/>
          <a:p>
            <a:endParaRPr lang="en-US">
              <a:latin typeface="Arial" charset="0"/>
            </a:endParaRPr>
          </a:p>
        </p:txBody>
      </p:sp>
      <p:sp>
        <p:nvSpPr>
          <p:cNvPr id="26645" name="AutoShape 21"/>
          <p:cNvSpPr>
            <a:spLocks noChangeArrowheads="1"/>
          </p:cNvSpPr>
          <p:nvPr/>
        </p:nvSpPr>
        <p:spPr bwMode="auto">
          <a:xfrm>
            <a:off x="6400800" y="4002997"/>
            <a:ext cx="685800" cy="400050"/>
          </a:xfrm>
          <a:prstGeom prst="downArrow">
            <a:avLst>
              <a:gd name="adj1" fmla="val 50000"/>
              <a:gd name="adj2" fmla="val 25000"/>
            </a:avLst>
          </a:prstGeom>
          <a:solidFill>
            <a:srgbClr val="FFFF00"/>
          </a:solidFill>
          <a:ln w="9525">
            <a:solidFill>
              <a:schemeClr val="tx1"/>
            </a:solidFill>
            <a:miter lim="800000"/>
            <a:headEnd/>
            <a:tailEnd/>
          </a:ln>
        </p:spPr>
        <p:txBody>
          <a:bodyPr wrap="none" anchor="ctr"/>
          <a:lstStyle/>
          <a:p>
            <a:endParaRPr lang="en-US">
              <a:latin typeface="Arial" charset="0"/>
            </a:endParaRPr>
          </a:p>
        </p:txBody>
      </p:sp>
      <p:sp>
        <p:nvSpPr>
          <p:cNvPr id="26646" name="Text Box 22"/>
          <p:cNvSpPr txBox="1">
            <a:spLocks noChangeArrowheads="1"/>
          </p:cNvSpPr>
          <p:nvPr/>
        </p:nvSpPr>
        <p:spPr bwMode="auto">
          <a:xfrm>
            <a:off x="23150" y="743338"/>
            <a:ext cx="3777680" cy="1015663"/>
          </a:xfrm>
          <a:prstGeom prst="rect">
            <a:avLst/>
          </a:prstGeom>
          <a:solidFill>
            <a:srgbClr val="FFFFFF"/>
          </a:solidFill>
          <a:ln w="28575">
            <a:solidFill>
              <a:srgbClr val="FF3399"/>
            </a:solid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b="1" dirty="0">
                <a:latin typeface=".VnAvant" pitchFamily="34" charset="0"/>
              </a:rPr>
              <a:t>  </a:t>
            </a:r>
            <a:r>
              <a:rPr lang="en-US" sz="2000" b="1" dirty="0" smtClean="0">
                <a:latin typeface=".VnAvant" pitchFamily="34" charset="0"/>
              </a:rPr>
              <a:t>   </a:t>
            </a:r>
            <a:r>
              <a:rPr lang="en-US" sz="2000" b="1" dirty="0" err="1" smtClean="0">
                <a:solidFill>
                  <a:srgbClr val="0000FF"/>
                </a:solidFill>
                <a:latin typeface="Times New Roman" pitchFamily="18" charset="0"/>
                <a:cs typeface="Times New Roman" pitchFamily="18" charset="0"/>
              </a:rPr>
              <a:t>Trời</a:t>
            </a:r>
            <a:r>
              <a:rPr lang="en-US" sz="2000" b="1" dirty="0" smtClean="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mùa</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thu</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mát</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mẻ</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Trên</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bờ</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sông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một</a:t>
            </a:r>
            <a:r>
              <a:rPr lang="en-US" sz="2000" b="1" dirty="0">
                <a:solidFill>
                  <a:srgbClr val="0000FF"/>
                </a:solidFill>
                <a:latin typeface="Times New Roman" pitchFamily="18" charset="0"/>
                <a:cs typeface="Times New Roman" pitchFamily="18" charset="0"/>
              </a:rPr>
              <a:t> con </a:t>
            </a:r>
            <a:r>
              <a:rPr lang="en-US" sz="2000" b="1" dirty="0" err="1">
                <a:solidFill>
                  <a:srgbClr val="0000FF"/>
                </a:solidFill>
                <a:latin typeface="Times New Roman" pitchFamily="18" charset="0"/>
                <a:cs typeface="Times New Roman" pitchFamily="18" charset="0"/>
              </a:rPr>
              <a:t>rùa</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đang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cố</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sức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tập</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chạy</a:t>
            </a:r>
            <a:r>
              <a:rPr lang="en-US" sz="2000" b="1" dirty="0">
                <a:solidFill>
                  <a:srgbClr val="0000FF"/>
                </a:solidFill>
                <a:latin typeface="Times New Roman" pitchFamily="18" charset="0"/>
                <a:cs typeface="Times New Roman" pitchFamily="18" charset="0"/>
              </a:rPr>
              <a:t>.</a:t>
            </a:r>
          </a:p>
        </p:txBody>
      </p:sp>
      <p:sp>
        <p:nvSpPr>
          <p:cNvPr id="26647" name="Text Box 23"/>
          <p:cNvSpPr txBox="1">
            <a:spLocks noChangeArrowheads="1"/>
          </p:cNvSpPr>
          <p:nvPr/>
        </p:nvSpPr>
        <p:spPr bwMode="auto">
          <a:xfrm>
            <a:off x="3863050" y="177331"/>
            <a:ext cx="5257800" cy="1569660"/>
          </a:xfrm>
          <a:prstGeom prst="rect">
            <a:avLst/>
          </a:prstGeom>
          <a:solidFill>
            <a:srgbClr val="FFFFFF"/>
          </a:solidFill>
          <a:ln w="28575">
            <a:solidFill>
              <a:srgbClr val="6600FF"/>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en-US" sz="2000" b="1" dirty="0" smtClean="0">
                <a:solidFill>
                  <a:srgbClr val="0000FF"/>
                </a:solidFill>
                <a:latin typeface="Times New Roman" pitchFamily="18" charset="0"/>
                <a:cs typeface="Times New Roman" pitchFamily="18" charset="0"/>
              </a:rPr>
              <a:t>       </a:t>
            </a:r>
            <a:r>
              <a:rPr lang="en-US" sz="1900" b="1" dirty="0" err="1" smtClean="0">
                <a:solidFill>
                  <a:srgbClr val="0000FF"/>
                </a:solidFill>
                <a:latin typeface="Times New Roman" pitchFamily="18" charset="0"/>
                <a:cs typeface="Times New Roman" pitchFamily="18" charset="0"/>
              </a:rPr>
              <a:t>Trong</a:t>
            </a:r>
            <a:r>
              <a:rPr lang="en-US" sz="1900" b="1" dirty="0" smtClean="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muôn</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loài</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rùa</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vốn</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nổi</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tiếng</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là</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chậm</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chạp</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còn</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thỏ</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thì</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chạy</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nhanh</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như</a:t>
            </a:r>
            <a:r>
              <a:rPr lang="en-US" sz="1900" b="1" dirty="0">
                <a:solidFill>
                  <a:srgbClr val="0000FF"/>
                </a:solidFill>
                <a:latin typeface="Times New Roman" pitchFamily="18" charset="0"/>
                <a:cs typeface="Times New Roman" pitchFamily="18" charset="0"/>
              </a:rPr>
              <a:t> bay. </a:t>
            </a:r>
            <a:r>
              <a:rPr lang="en-US" sz="1900" b="1" dirty="0" err="1">
                <a:solidFill>
                  <a:srgbClr val="0000FF"/>
                </a:solidFill>
                <a:latin typeface="Times New Roman" pitchFamily="18" charset="0"/>
                <a:cs typeface="Times New Roman" pitchFamily="18" charset="0"/>
              </a:rPr>
              <a:t>Thế</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mà</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có</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một</a:t>
            </a:r>
            <a:r>
              <a:rPr lang="en-US" sz="1900" b="1" dirty="0">
                <a:solidFill>
                  <a:srgbClr val="0000FF"/>
                </a:solidFill>
                <a:latin typeface="Times New Roman" pitchFamily="18" charset="0"/>
                <a:cs typeface="Times New Roman" pitchFamily="18" charset="0"/>
              </a:rPr>
              <a:t> con </a:t>
            </a:r>
            <a:r>
              <a:rPr lang="en-US" sz="1900" b="1" dirty="0" err="1">
                <a:solidFill>
                  <a:srgbClr val="0000FF"/>
                </a:solidFill>
                <a:latin typeface="Times New Roman" pitchFamily="18" charset="0"/>
                <a:cs typeface="Times New Roman" pitchFamily="18" charset="0"/>
              </a:rPr>
              <a:t>rùa</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dám</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chạy</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thi</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với</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thỏ</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và</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thắng</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cả</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thỏ</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Vì</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sao</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có</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chuyện</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ngược</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đời</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như</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vậy</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Sau</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đây</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em</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xin</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kể</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đầu</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đuôi</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câu</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chuyện</a:t>
            </a:r>
            <a:r>
              <a:rPr lang="en-US" sz="1900" b="1" dirty="0">
                <a:solidFill>
                  <a:srgbClr val="0000FF"/>
                </a:solidFill>
                <a:latin typeface="Times New Roman" pitchFamily="18" charset="0"/>
                <a:cs typeface="Times New Roman" pitchFamily="18" charset="0"/>
              </a:rPr>
              <a:t> </a:t>
            </a:r>
            <a:r>
              <a:rPr lang="en-US" sz="1900" b="1" dirty="0" err="1">
                <a:solidFill>
                  <a:srgbClr val="0000FF"/>
                </a:solidFill>
                <a:latin typeface="Times New Roman" pitchFamily="18" charset="0"/>
                <a:cs typeface="Times New Roman" pitchFamily="18" charset="0"/>
              </a:rPr>
              <a:t>ấy</a:t>
            </a:r>
            <a:r>
              <a:rPr lang="en-US" sz="1900" b="1" dirty="0">
                <a:solidFill>
                  <a:srgbClr val="0000FF"/>
                </a:solidFill>
                <a:latin typeface="Times New Roman" pitchFamily="18" charset="0"/>
                <a:cs typeface="Times New Roman" pitchFamily="18" charset="0"/>
              </a:rPr>
              <a:t>.</a:t>
            </a:r>
          </a:p>
        </p:txBody>
      </p:sp>
      <p:sp>
        <p:nvSpPr>
          <p:cNvPr id="2" name="Rectangle 1"/>
          <p:cNvSpPr/>
          <p:nvPr/>
        </p:nvSpPr>
        <p:spPr>
          <a:xfrm>
            <a:off x="5029930" y="4431398"/>
            <a:ext cx="3427540" cy="646331"/>
          </a:xfrm>
          <a:prstGeom prst="rect">
            <a:avLst/>
          </a:prstGeom>
        </p:spPr>
        <p:style>
          <a:lnRef idx="1">
            <a:schemeClr val="accent3"/>
          </a:lnRef>
          <a:fillRef idx="2">
            <a:schemeClr val="accent3"/>
          </a:fillRef>
          <a:effectRef idx="1">
            <a:schemeClr val="accent3"/>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Mở</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bài</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gián</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tiếp</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269834" y="4385488"/>
            <a:ext cx="3422732" cy="646331"/>
          </a:xfrm>
          <a:prstGeom prst="rect">
            <a:avLst/>
          </a:prstGeom>
        </p:spPr>
        <p:style>
          <a:lnRef idx="1">
            <a:schemeClr val="accent5"/>
          </a:lnRef>
          <a:fillRef idx="2">
            <a:schemeClr val="accent5"/>
          </a:fillRef>
          <a:effectRef idx="1">
            <a:schemeClr val="accent5"/>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err="1" smtClean="0">
                <a:ln w="11430"/>
                <a:solidFill>
                  <a:srgbClr val="CC00CC"/>
                </a:solidFill>
                <a:effectLst>
                  <a:outerShdw blurRad="50800" dist="39000" dir="5460000" algn="tl">
                    <a:srgbClr val="000000">
                      <a:alpha val="38000"/>
                    </a:srgbClr>
                  </a:outerShdw>
                </a:effectLst>
                <a:latin typeface="Times New Roman" pitchFamily="18" charset="0"/>
                <a:cs typeface="Times New Roman" pitchFamily="18" charset="0"/>
              </a:rPr>
              <a:t>Mở</a:t>
            </a:r>
            <a:r>
              <a:rPr lang="en-US" sz="3600" b="1" cap="none" spc="0" dirty="0" smtClean="0">
                <a:ln w="11430"/>
                <a:solidFill>
                  <a:srgbClr val="CC00CC"/>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solidFill>
                  <a:srgbClr val="CC00CC"/>
                </a:solidFill>
                <a:effectLst>
                  <a:outerShdw blurRad="50800" dist="39000" dir="5460000" algn="tl">
                    <a:srgbClr val="000000">
                      <a:alpha val="38000"/>
                    </a:srgbClr>
                  </a:outerShdw>
                </a:effectLst>
                <a:latin typeface="Times New Roman" pitchFamily="18" charset="0"/>
                <a:cs typeface="Times New Roman" pitchFamily="18" charset="0"/>
              </a:rPr>
              <a:t>bài</a:t>
            </a:r>
            <a:r>
              <a:rPr lang="en-US" sz="3600" b="1" cap="none" spc="0" dirty="0" smtClean="0">
                <a:ln w="11430"/>
                <a:solidFill>
                  <a:srgbClr val="CC00CC"/>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solidFill>
                  <a:srgbClr val="CC00CC"/>
                </a:solidFill>
                <a:effectLst>
                  <a:outerShdw blurRad="50800" dist="39000" dir="5460000" algn="tl">
                    <a:srgbClr val="000000">
                      <a:alpha val="38000"/>
                    </a:srgbClr>
                  </a:outerShdw>
                </a:effectLst>
                <a:latin typeface="Times New Roman" pitchFamily="18" charset="0"/>
                <a:cs typeface="Times New Roman" pitchFamily="18" charset="0"/>
              </a:rPr>
              <a:t>trực</a:t>
            </a:r>
            <a:r>
              <a:rPr lang="en-US" sz="3600" b="1" cap="none" spc="0" dirty="0" smtClean="0">
                <a:ln w="11430"/>
                <a:solidFill>
                  <a:srgbClr val="CC00CC"/>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solidFill>
                  <a:srgbClr val="CC00CC"/>
                </a:solidFill>
                <a:effectLst>
                  <a:outerShdw blurRad="50800" dist="39000" dir="5460000" algn="tl">
                    <a:srgbClr val="000000">
                      <a:alpha val="38000"/>
                    </a:srgbClr>
                  </a:outerShdw>
                </a:effectLst>
                <a:latin typeface="Times New Roman" pitchFamily="18" charset="0"/>
                <a:cs typeface="Times New Roman" pitchFamily="18" charset="0"/>
              </a:rPr>
              <a:t>tiếp</a:t>
            </a:r>
            <a:endParaRPr lang="en-US" sz="3600" b="1" cap="none" spc="0" dirty="0">
              <a:ln w="11430"/>
              <a:solidFill>
                <a:srgbClr val="CC00CC"/>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179573266"/>
      </p:ext>
    </p:extLst>
  </p:cSld>
  <p:clrMapOvr>
    <a:masterClrMapping/>
  </p:clrMapOvr>
  <p:transition spd="med" advTm="39477">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6632"/>
                                        </p:tgtEl>
                                        <p:attrNameLst>
                                          <p:attrName>style.visibility</p:attrName>
                                        </p:attrNameLst>
                                      </p:cBhvr>
                                      <p:to>
                                        <p:strVal val="visible"/>
                                      </p:to>
                                    </p:set>
                                    <p:animEffect transition="in" filter="circle(in)">
                                      <p:cBhvr>
                                        <p:cTn id="7" dur="2000"/>
                                        <p:tgtEl>
                                          <p:spTgt spid="2663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6646"/>
                                        </p:tgtEl>
                                        <p:attrNameLst>
                                          <p:attrName>style.visibility</p:attrName>
                                        </p:attrNameLst>
                                      </p:cBhvr>
                                      <p:to>
                                        <p:strVal val="visible"/>
                                      </p:to>
                                    </p:set>
                                    <p:animEffect transition="in" filter="wheel(1)">
                                      <p:cBhvr>
                                        <p:cTn id="12" dur="1750"/>
                                        <p:tgtEl>
                                          <p:spTgt spid="2664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633"/>
                                        </p:tgtEl>
                                        <p:attrNameLst>
                                          <p:attrName>style.visibility</p:attrName>
                                        </p:attrNameLst>
                                      </p:cBhvr>
                                      <p:to>
                                        <p:strVal val="visible"/>
                                      </p:to>
                                    </p:set>
                                    <p:animEffect transition="in" filter="barn(inVertical)">
                                      <p:cBhvr>
                                        <p:cTn id="17" dur="500"/>
                                        <p:tgtEl>
                                          <p:spTgt spid="2663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6642"/>
                                        </p:tgtEl>
                                        <p:attrNameLst>
                                          <p:attrName>style.visibility</p:attrName>
                                        </p:attrNameLst>
                                      </p:cBhvr>
                                      <p:to>
                                        <p:strVal val="visible"/>
                                      </p:to>
                                    </p:set>
                                    <p:animEffect transition="in" filter="circle(in)">
                                      <p:cBhvr>
                                        <p:cTn id="22" dur="2000"/>
                                        <p:tgtEl>
                                          <p:spTgt spid="2664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638"/>
                                        </p:tgtEl>
                                        <p:attrNameLst>
                                          <p:attrName>style.visibility</p:attrName>
                                        </p:attrNameLst>
                                      </p:cBhvr>
                                      <p:to>
                                        <p:strVal val="visible"/>
                                      </p:to>
                                    </p:set>
                                    <p:animEffect transition="in" filter="barn(inVertical)">
                                      <p:cBhvr>
                                        <p:cTn id="27" dur="500"/>
                                        <p:tgtEl>
                                          <p:spTgt spid="2663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6643"/>
                                        </p:tgtEl>
                                        <p:attrNameLst>
                                          <p:attrName>style.visibility</p:attrName>
                                        </p:attrNameLst>
                                      </p:cBhvr>
                                      <p:to>
                                        <p:strVal val="visible"/>
                                      </p:to>
                                    </p:set>
                                    <p:animEffect transition="in" filter="circle(in)">
                                      <p:cBhvr>
                                        <p:cTn id="32" dur="2000"/>
                                        <p:tgtEl>
                                          <p:spTgt spid="266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664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26634"/>
                                        </p:tgtEl>
                                        <p:attrNameLst>
                                          <p:attrName>style.visibility</p:attrName>
                                        </p:attrNameLst>
                                      </p:cBhvr>
                                      <p:to>
                                        <p:strVal val="visible"/>
                                      </p:to>
                                    </p:set>
                                    <p:animEffect transition="in" filter="wheel(1)">
                                      <p:cBhvr>
                                        <p:cTn id="46" dur="2000"/>
                                        <p:tgtEl>
                                          <p:spTgt spid="2663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6644"/>
                                        </p:tgtEl>
                                        <p:attrNameLst>
                                          <p:attrName>style.visibility</p:attrName>
                                        </p:attrNameLst>
                                      </p:cBhvr>
                                      <p:to>
                                        <p:strVal val="visible"/>
                                      </p:to>
                                    </p:set>
                                    <p:animEffect transition="in" filter="wipe(down)">
                                      <p:cBhvr>
                                        <p:cTn id="51" dur="500"/>
                                        <p:tgtEl>
                                          <p:spTgt spid="26644"/>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26639"/>
                                        </p:tgtEl>
                                        <p:attrNameLst>
                                          <p:attrName>style.visibility</p:attrName>
                                        </p:attrNameLst>
                                      </p:cBhvr>
                                      <p:to>
                                        <p:strVal val="visible"/>
                                      </p:to>
                                    </p:set>
                                    <p:animEffect transition="in" filter="circle(in)">
                                      <p:cBhvr>
                                        <p:cTn id="56" dur="2000"/>
                                        <p:tgtEl>
                                          <p:spTgt spid="26639"/>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6645"/>
                                        </p:tgtEl>
                                        <p:attrNameLst>
                                          <p:attrName>style.visibility</p:attrName>
                                        </p:attrNameLst>
                                      </p:cBhvr>
                                      <p:to>
                                        <p:strVal val="visible"/>
                                      </p:to>
                                    </p:set>
                                    <p:animEffect transition="in" filter="fade">
                                      <p:cBhvr>
                                        <p:cTn id="61" dur="1000"/>
                                        <p:tgtEl>
                                          <p:spTgt spid="26645"/>
                                        </p:tgtEl>
                                      </p:cBhvr>
                                    </p:animEffect>
                                    <p:anim calcmode="lin" valueType="num">
                                      <p:cBhvr>
                                        <p:cTn id="62" dur="1000" fill="hold"/>
                                        <p:tgtEl>
                                          <p:spTgt spid="26645"/>
                                        </p:tgtEl>
                                        <p:attrNameLst>
                                          <p:attrName>ppt_x</p:attrName>
                                        </p:attrNameLst>
                                      </p:cBhvr>
                                      <p:tavLst>
                                        <p:tav tm="0">
                                          <p:val>
                                            <p:strVal val="#ppt_x"/>
                                          </p:val>
                                        </p:tav>
                                        <p:tav tm="100000">
                                          <p:val>
                                            <p:strVal val="#ppt_x"/>
                                          </p:val>
                                        </p:tav>
                                      </p:tavLst>
                                    </p:anim>
                                    <p:anim calcmode="lin" valueType="num">
                                      <p:cBhvr>
                                        <p:cTn id="63" dur="1000" fill="hold"/>
                                        <p:tgtEl>
                                          <p:spTgt spid="2664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5" presetClass="entr" presetSubtype="0" fill="hold" grpId="0" nodeType="click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fade">
                                      <p:cBhvr>
                                        <p:cTn id="68" dur="2000"/>
                                        <p:tgtEl>
                                          <p:spTgt spid="2"/>
                                        </p:tgtEl>
                                      </p:cBhvr>
                                    </p:animEffect>
                                    <p:anim calcmode="lin" valueType="num">
                                      <p:cBhvr>
                                        <p:cTn id="69" dur="2000" fill="hold"/>
                                        <p:tgtEl>
                                          <p:spTgt spid="2"/>
                                        </p:tgtEl>
                                        <p:attrNameLst>
                                          <p:attrName>ppt_w</p:attrName>
                                        </p:attrNameLst>
                                      </p:cBhvr>
                                      <p:tavLst>
                                        <p:tav tm="0" fmla="#ppt_w*sin(2.5*pi*$)">
                                          <p:val>
                                            <p:fltVal val="0"/>
                                          </p:val>
                                        </p:tav>
                                        <p:tav tm="100000">
                                          <p:val>
                                            <p:fltVal val="1"/>
                                          </p:val>
                                        </p:tav>
                                      </p:tavLst>
                                    </p:anim>
                                    <p:anim calcmode="lin" valueType="num">
                                      <p:cBhvr>
                                        <p:cTn id="70"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p:bldP spid="26633" grpId="0" animBg="1"/>
      <p:bldP spid="26634" grpId="0" animBg="1"/>
      <p:bldP spid="26638" grpId="0" animBg="1"/>
      <p:bldP spid="26639" grpId="0" animBg="1"/>
      <p:bldP spid="26642" grpId="0" animBg="1"/>
      <p:bldP spid="26643" grpId="0" animBg="1"/>
      <p:bldP spid="26644" grpId="0" animBg="1"/>
      <p:bldP spid="26645" grpId="0" animBg="1"/>
      <p:bldP spid="26646" grpId="0" animBg="1"/>
      <p:bldP spid="26647" grpId="0" animBg="1"/>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028700" y="0"/>
            <a:ext cx="4629150" cy="857250"/>
          </a:xfrm>
          <a:noFill/>
          <a:ln/>
        </p:spPr>
        <p:txBody>
          <a:bodyPr/>
          <a:lstStyle/>
          <a:p>
            <a:r>
              <a:rPr lang="en-US" altLang="en-US" sz="2700" b="1" smtClean="0">
                <a:solidFill>
                  <a:srgbClr val="0000FF"/>
                </a:solidFill>
                <a:latin typeface="Times New Roman" panose="02020603050405020304" pitchFamily="18" charset="0"/>
              </a:rPr>
              <a:t>- Thế </a:t>
            </a:r>
            <a:r>
              <a:rPr lang="en-US" altLang="en-US" sz="2700" b="1">
                <a:solidFill>
                  <a:srgbClr val="0000FF"/>
                </a:solidFill>
                <a:latin typeface="Times New Roman" panose="02020603050405020304" pitchFamily="18" charset="0"/>
              </a:rPr>
              <a:t>nào là mở bài trực tiếp?</a:t>
            </a:r>
          </a:p>
        </p:txBody>
      </p:sp>
      <p:sp>
        <p:nvSpPr>
          <p:cNvPr id="44035" name="Rectangle 3"/>
          <p:cNvSpPr>
            <a:spLocks noGrp="1" noChangeArrowheads="1"/>
          </p:cNvSpPr>
          <p:nvPr>
            <p:ph type="body" idx="1"/>
          </p:nvPr>
        </p:nvSpPr>
        <p:spPr>
          <a:xfrm>
            <a:off x="1200150" y="2057400"/>
            <a:ext cx="6172200" cy="457200"/>
          </a:xfrm>
          <a:noFill/>
          <a:ln/>
        </p:spPr>
        <p:txBody>
          <a:bodyPr/>
          <a:lstStyle/>
          <a:p>
            <a:pPr>
              <a:lnSpc>
                <a:spcPct val="80000"/>
              </a:lnSpc>
              <a:buFontTx/>
              <a:buNone/>
            </a:pPr>
            <a:r>
              <a:rPr lang="en-US" altLang="en-US" sz="2700" b="1" smtClean="0">
                <a:solidFill>
                  <a:srgbClr val="0000FF"/>
                </a:solidFill>
                <a:latin typeface="Times New Roman" panose="02020603050405020304" pitchFamily="18" charset="0"/>
              </a:rPr>
              <a:t>- Thế </a:t>
            </a:r>
            <a:r>
              <a:rPr lang="en-US" altLang="en-US" sz="2700" b="1">
                <a:solidFill>
                  <a:srgbClr val="0000FF"/>
                </a:solidFill>
                <a:latin typeface="Times New Roman" panose="02020603050405020304" pitchFamily="18" charset="0"/>
              </a:rPr>
              <a:t>nào là mở bài gián tiếp?</a:t>
            </a:r>
          </a:p>
        </p:txBody>
      </p:sp>
      <p:sp>
        <p:nvSpPr>
          <p:cNvPr id="44039" name="Rectangle 7"/>
          <p:cNvSpPr>
            <a:spLocks noChangeArrowheads="1"/>
          </p:cNvSpPr>
          <p:nvPr/>
        </p:nvSpPr>
        <p:spPr bwMode="auto">
          <a:xfrm>
            <a:off x="1371600" y="971550"/>
            <a:ext cx="708883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20000"/>
              </a:spcBef>
              <a:buClr>
                <a:schemeClr val="tx2"/>
              </a:buClr>
            </a:pPr>
            <a:r>
              <a:rPr lang="en-US" altLang="en-US" sz="2700" b="1" u="sng" smtClean="0">
                <a:solidFill>
                  <a:srgbClr val="C00000"/>
                </a:solidFill>
                <a:latin typeface="Times New Roman" panose="02020603050405020304" pitchFamily="18" charset="0"/>
              </a:rPr>
              <a:t>Mở </a:t>
            </a:r>
            <a:r>
              <a:rPr lang="en-US" altLang="en-US" sz="2700" b="1" u="sng">
                <a:solidFill>
                  <a:srgbClr val="C00000"/>
                </a:solidFill>
                <a:latin typeface="Times New Roman" panose="02020603050405020304" pitchFamily="18" charset="0"/>
              </a:rPr>
              <a:t>bài trực tiếp</a:t>
            </a:r>
            <a:r>
              <a:rPr lang="en-US" altLang="en-US" sz="2700" b="1">
                <a:solidFill>
                  <a:srgbClr val="C00000"/>
                </a:solidFill>
                <a:latin typeface="Times New Roman" panose="02020603050405020304" pitchFamily="18" charset="0"/>
              </a:rPr>
              <a:t>: kể ngay vào sự việc </a:t>
            </a:r>
            <a:r>
              <a:rPr lang="en-US" altLang="en-US" sz="2700" b="1" smtClean="0">
                <a:solidFill>
                  <a:srgbClr val="C00000"/>
                </a:solidFill>
                <a:latin typeface="Times New Roman" panose="02020603050405020304" pitchFamily="18" charset="0"/>
              </a:rPr>
              <a:t>mở đầu </a:t>
            </a:r>
            <a:r>
              <a:rPr lang="en-US" altLang="en-US" sz="2700" b="1">
                <a:solidFill>
                  <a:srgbClr val="C00000"/>
                </a:solidFill>
                <a:latin typeface="Times New Roman" panose="02020603050405020304" pitchFamily="18" charset="0"/>
              </a:rPr>
              <a:t>câu chuyện.</a:t>
            </a:r>
          </a:p>
        </p:txBody>
      </p:sp>
      <p:grpSp>
        <p:nvGrpSpPr>
          <p:cNvPr id="44040" name="Group 8"/>
          <p:cNvGrpSpPr>
            <a:grpSpLocks/>
          </p:cNvGrpSpPr>
          <p:nvPr/>
        </p:nvGrpSpPr>
        <p:grpSpPr bwMode="auto">
          <a:xfrm>
            <a:off x="1143000" y="2514600"/>
            <a:ext cx="7461329" cy="1943100"/>
            <a:chOff x="0" y="3480"/>
            <a:chExt cx="6164" cy="768"/>
          </a:xfrm>
        </p:grpSpPr>
        <p:sp>
          <p:nvSpPr>
            <p:cNvPr id="44041" name="AutoShape 9"/>
            <p:cNvSpPr>
              <a:spLocks noChangeArrowheads="1"/>
            </p:cNvSpPr>
            <p:nvPr/>
          </p:nvSpPr>
          <p:spPr bwMode="auto">
            <a:xfrm>
              <a:off x="0" y="3480"/>
              <a:ext cx="5760" cy="768"/>
            </a:xfrm>
            <a:prstGeom prst="flowChartPunchedCard">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44042" name="Text Box 10"/>
            <p:cNvSpPr txBox="1">
              <a:spLocks noChangeArrowheads="1"/>
            </p:cNvSpPr>
            <p:nvPr/>
          </p:nvSpPr>
          <p:spPr bwMode="auto">
            <a:xfrm>
              <a:off x="0" y="3602"/>
              <a:ext cx="6164" cy="288"/>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US" altLang="en-US" sz="2700" b="1" smtClean="0">
                  <a:solidFill>
                    <a:srgbClr val="C00000"/>
                  </a:solidFill>
                  <a:latin typeface="Times New Roman" panose="02020603050405020304" pitchFamily="18" charset="0"/>
                  <a:cs typeface="Arial" panose="020B0604020202020204" pitchFamily="34" charset="0"/>
                </a:rPr>
                <a:t>   </a:t>
              </a:r>
              <a:r>
                <a:rPr lang="en-US" altLang="en-US" sz="2700" b="1" u="sng" smtClean="0">
                  <a:solidFill>
                    <a:srgbClr val="C00000"/>
                  </a:solidFill>
                  <a:latin typeface="Times New Roman" panose="02020603050405020304" pitchFamily="18" charset="0"/>
                  <a:cs typeface="Arial" panose="020B0604020202020204" pitchFamily="34" charset="0"/>
                </a:rPr>
                <a:t>M</a:t>
              </a:r>
              <a:r>
                <a:rPr lang="en-US" altLang="en-US" sz="2700" b="1" u="sng" smtClean="0">
                  <a:solidFill>
                    <a:srgbClr val="C00000"/>
                  </a:solidFill>
                  <a:latin typeface="Times New Roman" panose="02020603050405020304" pitchFamily="18" charset="0"/>
                </a:rPr>
                <a:t>ở </a:t>
              </a:r>
              <a:r>
                <a:rPr lang="en-US" altLang="en-US" sz="2700" b="1" u="sng">
                  <a:solidFill>
                    <a:srgbClr val="C00000"/>
                  </a:solidFill>
                  <a:latin typeface="Times New Roman" panose="02020603050405020304" pitchFamily="18" charset="0"/>
                </a:rPr>
                <a:t>bài gián tiếp</a:t>
              </a:r>
              <a:r>
                <a:rPr lang="en-US" altLang="en-US" sz="2700" b="1">
                  <a:solidFill>
                    <a:srgbClr val="C00000"/>
                  </a:solidFill>
                  <a:latin typeface="Times New Roman" panose="02020603050405020304" pitchFamily="18" charset="0"/>
                </a:rPr>
                <a:t>: nói chuyện khác để </a:t>
              </a:r>
              <a:r>
                <a:rPr lang="en-US" altLang="en-US" sz="2700" b="1" smtClean="0">
                  <a:solidFill>
                    <a:srgbClr val="C00000"/>
                  </a:solidFill>
                  <a:latin typeface="Times New Roman" panose="02020603050405020304" pitchFamily="18" charset="0"/>
                </a:rPr>
                <a:t>dẫn vào </a:t>
              </a:r>
            </a:p>
            <a:p>
              <a:pPr>
                <a:spcBef>
                  <a:spcPct val="50000"/>
                </a:spcBef>
              </a:pPr>
              <a:r>
                <a:rPr lang="en-US" altLang="en-US" sz="2700" b="1" smtClean="0">
                  <a:solidFill>
                    <a:srgbClr val="C00000"/>
                  </a:solidFill>
                  <a:latin typeface="Times New Roman" panose="02020603050405020304" pitchFamily="18" charset="0"/>
                </a:rPr>
                <a:t>câu chuyện định kể.</a:t>
              </a:r>
              <a:endParaRPr lang="en-US" altLang="en-US" sz="2700" b="1">
                <a:solidFill>
                  <a:srgbClr val="C00000"/>
                </a:solidFill>
                <a:latin typeface="Times New Roman" panose="02020603050405020304" pitchFamily="18" charset="0"/>
              </a:endParaRPr>
            </a:p>
          </p:txBody>
        </p:sp>
      </p:grpSp>
    </p:spTree>
    <p:extLst>
      <p:ext uri="{BB962C8B-B14F-4D97-AF65-F5344CB8AC3E}">
        <p14:creationId xmlns:p14="http://schemas.microsoft.com/office/powerpoint/2010/main" val="487499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withEffect">
                                  <p:stCondLst>
                                    <p:cond delay="0"/>
                                  </p:stCondLst>
                                  <p:childTnLst>
                                    <p:set>
                                      <p:cBhvr>
                                        <p:cTn id="6" dur="1" fill="hold">
                                          <p:stCondLst>
                                            <p:cond delay="0"/>
                                          </p:stCondLst>
                                        </p:cTn>
                                        <p:tgtEl>
                                          <p:spTgt spid="44039">
                                            <p:txEl>
                                              <p:pRg st="0" end="0"/>
                                            </p:txEl>
                                          </p:spTgt>
                                        </p:tgtEl>
                                        <p:attrNameLst>
                                          <p:attrName>style.visibility</p:attrName>
                                        </p:attrNameLst>
                                      </p:cBhvr>
                                      <p:to>
                                        <p:strVal val="visible"/>
                                      </p:to>
                                    </p:set>
                                    <p:animEffect transition="in" filter="strips(downLeft)">
                                      <p:cBhvr>
                                        <p:cTn id="7" dur="2000"/>
                                        <p:tgtEl>
                                          <p:spTgt spid="440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fade">
                                      <p:cBhvr>
                                        <p:cTn id="12" dur="1000"/>
                                        <p:tgtEl>
                                          <p:spTgt spid="44035">
                                            <p:txEl>
                                              <p:pRg st="0" end="0"/>
                                            </p:txEl>
                                          </p:spTgt>
                                        </p:tgtEl>
                                      </p:cBhvr>
                                    </p:animEffect>
                                    <p:anim calcmode="lin" valueType="num">
                                      <p:cBhvr>
                                        <p:cTn id="13" dur="10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40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32" fill="hold" nodeType="clickEffect">
                                  <p:stCondLst>
                                    <p:cond delay="0"/>
                                  </p:stCondLst>
                                  <p:childTnLst>
                                    <p:set>
                                      <p:cBhvr>
                                        <p:cTn id="18" dur="1" fill="hold">
                                          <p:stCondLst>
                                            <p:cond delay="0"/>
                                          </p:stCondLst>
                                        </p:cTn>
                                        <p:tgtEl>
                                          <p:spTgt spid="44040"/>
                                        </p:tgtEl>
                                        <p:attrNameLst>
                                          <p:attrName>style.visibility</p:attrName>
                                        </p:attrNameLst>
                                      </p:cBhvr>
                                      <p:to>
                                        <p:strVal val="visible"/>
                                      </p:to>
                                    </p:set>
                                    <p:animEffect transition="in" filter="diamond(out)">
                                      <p:cBhvr>
                                        <p:cTn id="19" dur="20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63414374"/>
              </p:ext>
            </p:extLst>
          </p:nvPr>
        </p:nvGraphicFramePr>
        <p:xfrm>
          <a:off x="21574" y="539750"/>
          <a:ext cx="9144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 name="Straight Arrow Connector 8"/>
          <p:cNvCxnSpPr/>
          <p:nvPr/>
        </p:nvCxnSpPr>
        <p:spPr>
          <a:xfrm>
            <a:off x="1137190" y="2571750"/>
            <a:ext cx="432048"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23928" y="2571750"/>
            <a:ext cx="9361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860032" y="1419622"/>
            <a:ext cx="0" cy="21602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60032" y="1419622"/>
            <a:ext cx="2880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860032" y="3579862"/>
            <a:ext cx="2880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28687637"/>
      </p:ext>
    </p:extLst>
  </p:cSld>
  <p:clrMapOvr>
    <a:masterClrMapping/>
  </p:clrMapOvr>
  <mc:AlternateContent xmlns:mc="http://schemas.openxmlformats.org/markup-compatibility/2006" xmlns:p14="http://schemas.microsoft.com/office/powerpoint/2010/main">
    <mc:Choice Requires="p14">
      <p:transition spd="slow" p14:dur="2000" advTm="13619"/>
    </mc:Choice>
    <mc:Fallback xmlns="">
      <p:transition spd="slow" advTm="136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7|2.4|2.1|2.4|1.9|2.9|3.1|1.1|3.6|1.5|4.5|3.8|12.9|10.6|15.8"/>
</p:tagLst>
</file>

<file path=ppt/tags/tag10.xml><?xml version="1.0" encoding="utf-8"?>
<p:tagLst xmlns:a="http://schemas.openxmlformats.org/drawingml/2006/main" xmlns:r="http://schemas.openxmlformats.org/officeDocument/2006/relationships" xmlns:p="http://schemas.openxmlformats.org/presentationml/2006/main">
  <p:tag name="TIMING" val="|1.6|8.2|6.4|5.1|2.7|1.6|1.8|1.6|1.7|1.6|8.9|2.4|1.9|2.2|3|8.7|8.2|4.6"/>
</p:tagLst>
</file>

<file path=ppt/tags/tag11.xml><?xml version="1.0" encoding="utf-8"?>
<p:tagLst xmlns:a="http://schemas.openxmlformats.org/drawingml/2006/main" xmlns:r="http://schemas.openxmlformats.org/officeDocument/2006/relationships" xmlns:p="http://schemas.openxmlformats.org/presentationml/2006/main">
  <p:tag name="TIMING" val="|14.1"/>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ags/tag3.xml><?xml version="1.0" encoding="utf-8"?>
<p:tagLst xmlns:a="http://schemas.openxmlformats.org/drawingml/2006/main" xmlns:r="http://schemas.openxmlformats.org/officeDocument/2006/relationships" xmlns:p="http://schemas.openxmlformats.org/presentationml/2006/main">
  <p:tag name="TIMING" val="|0|1.4|1.3|1.1|1.9|0.9|3|5|2.9|1.6|1.1|2"/>
</p:tagLst>
</file>

<file path=ppt/tags/tag4.xml><?xml version="1.0" encoding="utf-8"?>
<p:tagLst xmlns:a="http://schemas.openxmlformats.org/drawingml/2006/main" xmlns:r="http://schemas.openxmlformats.org/officeDocument/2006/relationships" xmlns:p="http://schemas.openxmlformats.org/presentationml/2006/main">
  <p:tag name="TIMING" val="|0.8"/>
</p:tagLst>
</file>

<file path=ppt/tags/tag5.xml><?xml version="1.0" encoding="utf-8"?>
<p:tagLst xmlns:a="http://schemas.openxmlformats.org/drawingml/2006/main" xmlns:r="http://schemas.openxmlformats.org/officeDocument/2006/relationships" xmlns:p="http://schemas.openxmlformats.org/presentationml/2006/main">
  <p:tag name="TIMING" val="|1.2|5|8.9|35.3|1.8|1.1"/>
</p:tagLst>
</file>

<file path=ppt/tags/tag6.xml><?xml version="1.0" encoding="utf-8"?>
<p:tagLst xmlns:a="http://schemas.openxmlformats.org/drawingml/2006/main" xmlns:r="http://schemas.openxmlformats.org/officeDocument/2006/relationships" xmlns:p="http://schemas.openxmlformats.org/presentationml/2006/main">
  <p:tag name="TIMING" val="|2.2|40.3|0.6|0.8"/>
</p:tagLst>
</file>

<file path=ppt/tags/tag7.xml><?xml version="1.0" encoding="utf-8"?>
<p:tagLst xmlns:a="http://schemas.openxmlformats.org/drawingml/2006/main" xmlns:r="http://schemas.openxmlformats.org/officeDocument/2006/relationships" xmlns:p="http://schemas.openxmlformats.org/presentationml/2006/main">
  <p:tag name="TIMING" val="|3|37|0.7|0.9"/>
</p:tagLst>
</file>

<file path=ppt/tags/tag8.xml><?xml version="1.0" encoding="utf-8"?>
<p:tagLst xmlns:a="http://schemas.openxmlformats.org/drawingml/2006/main" xmlns:r="http://schemas.openxmlformats.org/officeDocument/2006/relationships" xmlns:p="http://schemas.openxmlformats.org/presentationml/2006/main">
  <p:tag name="TIMING" val="|4.3|63"/>
</p:tagLst>
</file>

<file path=ppt/tags/tag9.xml><?xml version="1.0" encoding="utf-8"?>
<p:tagLst xmlns:a="http://schemas.openxmlformats.org/drawingml/2006/main" xmlns:r="http://schemas.openxmlformats.org/officeDocument/2006/relationships" xmlns:p="http://schemas.openxmlformats.org/presentationml/2006/main">
  <p:tag name="TIMING" val="|0.9|1.9|1.5|1.8|0.8|7.2|0.8|3.2|0.8|4|0.8|2.7|0.7|8.9|0.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1658</TotalTime>
  <Words>1386</Words>
  <Application>Microsoft Office PowerPoint</Application>
  <PresentationFormat>On-screen Show (16:9)</PresentationFormat>
  <Paragraphs>111</Paragraphs>
  <Slides>20</Slides>
  <Notes>0</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Office Theme</vt:lpstr>
      <vt:lpstr>Fireworks</vt:lpstr>
      <vt:lpstr>1_Office Theme</vt:lpstr>
      <vt:lpstr>PowerPoint Presentation</vt:lpstr>
      <vt:lpstr>PowerPoint Presentation</vt:lpstr>
      <vt:lpstr>PowerPoint Presentation</vt:lpstr>
      <vt:lpstr>Trời mùa thu mát mẻ. Trên bờ sông, một con rùa đang cố sức tập chạy.</vt:lpstr>
      <vt:lpstr>PowerPoint Presentation</vt:lpstr>
      <vt:lpstr>PowerPoint Presentation</vt:lpstr>
      <vt:lpstr>So sánh</vt:lpstr>
      <vt:lpstr>- Thế nào là mở bài trực tiếp?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137</cp:revision>
  <dcterms:created xsi:type="dcterms:W3CDTF">2018-10-29T14:15:00Z</dcterms:created>
  <dcterms:modified xsi:type="dcterms:W3CDTF">2021-11-18T04:06:27Z</dcterms:modified>
</cp:coreProperties>
</file>